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53"/>
  </p:notesMasterIdLst>
  <p:sldIdLst>
    <p:sldId id="256" r:id="rId2"/>
    <p:sldId id="347" r:id="rId3"/>
    <p:sldId id="257" r:id="rId4"/>
    <p:sldId id="258" r:id="rId5"/>
    <p:sldId id="259" r:id="rId6"/>
    <p:sldId id="260" r:id="rId7"/>
    <p:sldId id="264" r:id="rId8"/>
    <p:sldId id="267" r:id="rId9"/>
    <p:sldId id="268" r:id="rId10"/>
    <p:sldId id="269" r:id="rId11"/>
    <p:sldId id="272" r:id="rId12"/>
    <p:sldId id="273" r:id="rId13"/>
    <p:sldId id="274" r:id="rId14"/>
    <p:sldId id="277" r:id="rId15"/>
    <p:sldId id="278" r:id="rId16"/>
    <p:sldId id="279" r:id="rId17"/>
    <p:sldId id="282" r:id="rId18"/>
    <p:sldId id="283" r:id="rId19"/>
    <p:sldId id="284" r:id="rId20"/>
    <p:sldId id="287" r:id="rId21"/>
    <p:sldId id="288" r:id="rId22"/>
    <p:sldId id="289" r:id="rId23"/>
    <p:sldId id="292" r:id="rId24"/>
    <p:sldId id="293" r:id="rId25"/>
    <p:sldId id="294" r:id="rId26"/>
    <p:sldId id="297" r:id="rId27"/>
    <p:sldId id="298" r:id="rId28"/>
    <p:sldId id="299" r:id="rId29"/>
    <p:sldId id="302" r:id="rId30"/>
    <p:sldId id="303" r:id="rId31"/>
    <p:sldId id="304" r:id="rId32"/>
    <p:sldId id="307" r:id="rId33"/>
    <p:sldId id="308" r:id="rId34"/>
    <p:sldId id="309" r:id="rId35"/>
    <p:sldId id="312" r:id="rId36"/>
    <p:sldId id="313" r:id="rId37"/>
    <p:sldId id="314" r:id="rId38"/>
    <p:sldId id="317" r:id="rId39"/>
    <p:sldId id="318" r:id="rId40"/>
    <p:sldId id="319" r:id="rId41"/>
    <p:sldId id="322" r:id="rId42"/>
    <p:sldId id="323" r:id="rId43"/>
    <p:sldId id="324" r:id="rId44"/>
    <p:sldId id="325" r:id="rId45"/>
    <p:sldId id="326" r:id="rId46"/>
    <p:sldId id="327" r:id="rId47"/>
    <p:sldId id="330" r:id="rId48"/>
    <p:sldId id="331" r:id="rId49"/>
    <p:sldId id="332" r:id="rId50"/>
    <p:sldId id="333" r:id="rId51"/>
    <p:sldId id="334" r:id="rId52"/>
  </p:sldIdLst>
  <p:sldSz cx="12192000" cy="6858000"/>
  <p:notesSz cx="7102475" cy="102330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1" d="100"/>
          <a:sy n="91" d="100"/>
        </p:scale>
        <p:origin x="9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6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E404859-3973-4142-ABF4-24D28506A808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52788" y="1157288"/>
            <a:ext cx="11811001" cy="6643687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87520" y="1040040"/>
            <a:ext cx="1914840" cy="8554320"/>
          </a:xfrm>
          <a:prstGeom prst="rect">
            <a:avLst/>
          </a:prstGeom>
        </p:spPr>
        <p:txBody>
          <a:bodyPr lIns="96120" tIns="48240" rIns="96120" bIns="48240">
            <a:normAutofit fontScale="92500" lnSpcReduction="20000"/>
          </a:bodyPr>
          <a:lstStyle/>
          <a:p>
            <a:r>
              <a:t>Á heildina litið, hversu ánægð(ur) eða óánægð(ur) ert þú með sveitarfélagið sem stað til að búa á? Hversu ánægð(ur) eða óánægð(ur) ert þú með þjónustu við barnafjölskyldur í sveitarfélaginu? Hvaða þjónustu telur þú að sveitarfélagið þurfi helst að bæta? Hversu ánægð(ur) eða óánægð(ur) ert þú með þjónustu við eldri borgara í sveitarfélaginu? Hefur þú haft samskipti við bæjar- eða sveitarstjórnarskrifstofur sveitarfélagsins á sl. tveimur árum, þar með talið við þjónustuver? Hversu ánægð(ur) eða óánægð(ur) ert þú með aðstöðu til íþróttaiðkunar í sveitarfélaginu? Hversu ánægð(ur) eða óánægð(ur) ert þú með þjónustu grunnskóla sveitarfélagsins? Hversu ánægð(ur) eða óánægð(ur) ert þú með þjónustu leikskóla sveitarfélagsins? Hversu ánægð(ur) eða óánægð(ur) ert þú með gæði umhverfisins í nágrenni við heimili þitt? Hversu vel eða illa finnst þér starfsfólk bæjarins/sveitarfélagsins hafa leyst úr erindi eða erindum þínum? Hversu ánægð(ur) eða óánægð(ur) ert þú með skipulagsmál almennt í sveitarfélaginu? Hversu ánægð(ur) eða óánægð(ur) ert þú með þjónustu við fatlað fólk í sveitarfélaginu? Hversu ánægð(ur) eða óánægð(ur) ert þú með þjónustu í tengslum við sorphirðu í sveitarfélaginu? Hversu ánægð(ur) eða óánægð(ur) ert þú með þjónustu sveitarfélagsins á heildina litið, bæði út frá reynslu þinni og áliti? Hversu ánægð(ur) eða óánægð(ur) ert þú með hvernig sveitarfélagið sinnir menningarmálum?</a:t>
            </a:r>
          </a:p>
        </p:txBody>
      </p:sp>
      <p:sp>
        <p:nvSpPr>
          <p:cNvPr id="172" name="TextShape 3"/>
          <p:cNvSpPr txBox="1"/>
          <p:nvPr/>
        </p:nvSpPr>
        <p:spPr>
          <a:xfrm>
            <a:off x="4026600" y="9665640"/>
            <a:ext cx="3075480" cy="567360"/>
          </a:xfrm>
          <a:prstGeom prst="rect">
            <a:avLst/>
          </a:prstGeom>
          <a:noFill/>
          <a:ln w="9360">
            <a:noFill/>
          </a:ln>
        </p:spPr>
        <p:txBody>
          <a:bodyPr lIns="96120" tIns="48240" rIns="9612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167EA3C9-C414-4650-8483-88FB7346CDA7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41" name="Rectangle 7">
            <a:extLst>
              <a:ext uri="{FF2B5EF4-FFF2-40B4-BE49-F238E27FC236}">
                <a16:creationId xmlns:a16="http://schemas.microsoft.com/office/drawing/2014/main" id="{D5391778-F7E8-6036-C869-B8D489C84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CFFC06D-632F-4C01-BFC0-A09A89F6E906}" type="slidenum">
              <a:rPr lang="en-US" altLang="is-IS" sz="1200">
                <a:latin typeface="Arial" panose="020B0604020202020204" pitchFamily="34" charset="0"/>
              </a:rPr>
              <a:pPr algn="r" eaLnBrk="1" hangingPunct="1"/>
              <a:t>2</a:t>
            </a:fld>
            <a:endParaRPr lang="en-US" altLang="is-IS" sz="1200">
              <a:latin typeface="Arial" panose="020B0604020202020204" pitchFamily="34" charset="0"/>
            </a:endParaRPr>
          </a:p>
        </p:txBody>
      </p:sp>
      <p:sp>
        <p:nvSpPr>
          <p:cNvPr id="78942" name="Rectangle 2">
            <a:extLst>
              <a:ext uri="{FF2B5EF4-FFF2-40B4-BE49-F238E27FC236}">
                <a16:creationId xmlns:a16="http://schemas.microsoft.com/office/drawing/2014/main" id="{9380FEE1-CA29-32E0-7FC9-0C4A3A39B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s-IS" sz="1300" b="1">
                <a:latin typeface="Arial" panose="020B0604020202020204" pitchFamily="34" charset="0"/>
              </a:rPr>
              <a:t>Header: Relation</a:t>
            </a:r>
          </a:p>
        </p:txBody>
      </p:sp>
      <p:sp>
        <p:nvSpPr>
          <p:cNvPr id="78943" name="Rectangle 3">
            <a:extLst>
              <a:ext uri="{FF2B5EF4-FFF2-40B4-BE49-F238E27FC236}">
                <a16:creationId xmlns:a16="http://schemas.microsoft.com/office/drawing/2014/main" id="{F69ECAE2-3DA0-6FDF-CFE4-ED8238C1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s-IS" sz="900">
                <a:latin typeface="Arial" panose="020B0604020202020204" pitchFamily="34" charset="0"/>
              </a:rPr>
              <a:t>2004-02-04</a:t>
            </a:r>
          </a:p>
        </p:txBody>
      </p:sp>
      <p:sp>
        <p:nvSpPr>
          <p:cNvPr id="78944" name="Rectangle 6">
            <a:extLst>
              <a:ext uri="{FF2B5EF4-FFF2-40B4-BE49-F238E27FC236}">
                <a16:creationId xmlns:a16="http://schemas.microsoft.com/office/drawing/2014/main" id="{69A24278-F79F-F67E-7D3C-00D1E62D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s-IS" sz="1100" b="1">
                <a:latin typeface="Arial" panose="020B0604020202020204" pitchFamily="34" charset="0"/>
              </a:rPr>
              <a:t>Internal/Identier/File name</a:t>
            </a:r>
          </a:p>
        </p:txBody>
      </p:sp>
      <p:sp>
        <p:nvSpPr>
          <p:cNvPr id="78945" name="Rectangle 51">
            <a:extLst>
              <a:ext uri="{FF2B5EF4-FFF2-40B4-BE49-F238E27FC236}">
                <a16:creationId xmlns:a16="http://schemas.microsoft.com/office/drawing/2014/main" id="{E1A0911F-C8D8-0E9F-8E11-3E47CA3DF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B2AE3D-216D-41D5-B1D7-FB50F042E7C8}" type="slidenum">
              <a:rPr lang="en-US" altLang="is-IS" sz="900">
                <a:latin typeface="Arial" panose="020B0604020202020204" pitchFamily="34" charset="0"/>
              </a:rPr>
              <a:pPr eaLnBrk="1" hangingPunct="1"/>
              <a:t>2</a:t>
            </a:fld>
            <a:endParaRPr lang="en-US" altLang="is-IS" sz="900">
              <a:latin typeface="Arial" panose="020B0604020202020204" pitchFamily="34" charset="0"/>
            </a:endParaRPr>
          </a:p>
        </p:txBody>
      </p:sp>
      <p:sp>
        <p:nvSpPr>
          <p:cNvPr id="78946" name="Rectangle 4">
            <a:extLst>
              <a:ext uri="{FF2B5EF4-FFF2-40B4-BE49-F238E27FC236}">
                <a16:creationId xmlns:a16="http://schemas.microsoft.com/office/drawing/2014/main" id="{F47A0594-1DB4-60F3-7FD0-EF432A66383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1600200"/>
            <a:ext cx="6096000" cy="34290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947" name="Rectangle 5">
            <a:extLst>
              <a:ext uri="{FF2B5EF4-FFF2-40B4-BE49-F238E27FC236}">
                <a16:creationId xmlns:a16="http://schemas.microsoft.com/office/drawing/2014/main" id="{22764CD5-CF09-DFC9-C5B4-1A9B818E0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5105400"/>
            <a:ext cx="45720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6025" eaLnBrk="1" hangingPunct="1">
              <a:spcBef>
                <a:spcPct val="0"/>
              </a:spcBef>
            </a:pPr>
            <a:endParaRPr lang="is-IS" altLang="is-I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37120" y="455400"/>
            <a:ext cx="11246400" cy="2709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allup-logo-neg-orange.png">
            <a:extLst>
              <a:ext uri="{FF2B5EF4-FFF2-40B4-BE49-F238E27FC236}">
                <a16:creationId xmlns:a16="http://schemas.microsoft.com/office/drawing/2014/main" id="{663E9B4F-14D1-4019-BB70-163E88B67605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9663840" y="376560"/>
            <a:ext cx="1940760" cy="36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47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allup-logo-neg-orange.png">
            <a:extLst>
              <a:ext uri="{FF2B5EF4-FFF2-40B4-BE49-F238E27FC236}">
                <a16:creationId xmlns:a16="http://schemas.microsoft.com/office/drawing/2014/main" id="{FB8C08A3-7AF4-46EA-8016-5BC16F8CD95C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9663840" y="376560"/>
            <a:ext cx="1940760" cy="36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94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1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2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1783240" y="6502680"/>
            <a:ext cx="304560" cy="238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4280" tIns="44280" rIns="44280" bIns="44280">
            <a:spAutoFit/>
          </a:bodyPr>
          <a:lstStyle/>
          <a:p>
            <a:pPr algn="ctr">
              <a:lnSpc>
                <a:spcPct val="100000"/>
              </a:lnSpc>
            </a:pPr>
            <a:fld id="{39888BE0-C8E0-49D3-893B-7DE66C4D3243}" type="slidenum">
              <a:rPr lang="da-DK" sz="989" b="0" strike="noStrike" spc="-1">
                <a:solidFill>
                  <a:srgbClr val="010307"/>
                </a:solidFill>
                <a:latin typeface="Calibri"/>
              </a:rPr>
              <a:t>‹#›</a:t>
            </a:fld>
            <a:endParaRPr lang="en-US" sz="989" b="0" strike="noStrike" spc="-1" dirty="0">
              <a:latin typeface="Arial"/>
            </a:endParaRPr>
          </a:p>
        </p:txBody>
      </p:sp>
      <p:pic>
        <p:nvPicPr>
          <p:cNvPr id="44" name="Picture 4"/>
          <p:cNvPicPr>
            <a:picLocks noChangeAspect="1"/>
          </p:cNvPicPr>
          <p:nvPr/>
        </p:nvPicPr>
        <p:blipFill>
          <a:blip r:embed="rId20"/>
          <a:stretch/>
        </p:blipFill>
        <p:spPr>
          <a:xfrm>
            <a:off x="11723522" y="125519"/>
            <a:ext cx="342000" cy="276577"/>
          </a:xfrm>
          <a:prstGeom prst="rect">
            <a:avLst/>
          </a:prstGeom>
          <a:ln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r>
              <a:rPr lang="en-US" sz="259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6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6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6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46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7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12" Type="http://schemas.openxmlformats.org/officeDocument/2006/relationships/slide" Target="slide34.xml"/><Relationship Id="rId17" Type="http://schemas.openxmlformats.org/officeDocument/2006/relationships/slide" Target="slide49.xml"/><Relationship Id="rId2" Type="http://schemas.openxmlformats.org/officeDocument/2006/relationships/slide" Target="slide7.xml"/><Relationship Id="rId16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slide" Target="slide31.xml"/><Relationship Id="rId5" Type="http://schemas.openxmlformats.org/officeDocument/2006/relationships/slide" Target="slide13.xml"/><Relationship Id="rId15" Type="http://schemas.openxmlformats.org/officeDocument/2006/relationships/slide" Target="slide43.xml"/><Relationship Id="rId10" Type="http://schemas.openxmlformats.org/officeDocument/2006/relationships/slide" Target="slide28.xml"/><Relationship Id="rId4" Type="http://schemas.openxmlformats.org/officeDocument/2006/relationships/slide" Target="slide10.xml"/><Relationship Id="rId9" Type="http://schemas.openxmlformats.org/officeDocument/2006/relationships/slide" Target="slide25.xml"/><Relationship Id="rId14" Type="http://schemas.openxmlformats.org/officeDocument/2006/relationships/slide" Target="slide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382760" y="4776120"/>
            <a:ext cx="10362960" cy="152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defRPr sz="3400" b="1">
                <a:solidFill>
                  <a:srgbClr val="FFFFFF"/>
                </a:solidFill>
              </a:defRPr>
            </a:pPr>
            <a:r>
              <a:rPr lang="is-IS" dirty="0"/>
              <a:t>Þjónusta sveitarfélaga 2023</a:t>
            </a:r>
            <a:endParaRPr lang="en-US" sz="3450" b="0" strike="noStrike" spc="-1" dirty="0">
              <a:latin typeface="Arial"/>
            </a:endParaRPr>
          </a:p>
          <a:p>
            <a:pPr>
              <a:lnSpc>
                <a:spcPct val="90000"/>
              </a:lnSpc>
              <a:defRPr sz="2000"/>
            </a:pPr>
            <a:r>
              <a:rPr dirty="0"/>
              <a:t> </a:t>
            </a:r>
            <a:endParaRPr lang="en-US" sz="3450" b="0" strike="noStrike" spc="-1" dirty="0">
              <a:latin typeface="Arial"/>
            </a:endParaRPr>
          </a:p>
          <a:p>
            <a:pPr>
              <a:lnSpc>
                <a:spcPct val="90000"/>
              </a:lnSpc>
              <a:defRPr sz="2000">
                <a:solidFill>
                  <a:srgbClr val="FFFFFF"/>
                </a:solidFill>
              </a:defRPr>
            </a:pPr>
            <a:r>
              <a:rPr dirty="0" err="1"/>
              <a:t>Kópavogur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21FD70-98FA-C888-B4BE-C377322BC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643" y="1300018"/>
            <a:ext cx="7640116" cy="2486372"/>
          </a:xfrm>
          <a:prstGeom prst="rect">
            <a:avLst/>
          </a:prstGeom>
        </p:spPr>
      </p:pic>
      <p:pic>
        <p:nvPicPr>
          <p:cNvPr id="7215" name="Picture 5">
            <a:extLst>
              <a:ext uri="{FF2B5EF4-FFF2-40B4-BE49-F238E27FC236}">
                <a16:creationId xmlns:a16="http://schemas.microsoft.com/office/drawing/2014/main" id="{E7BF25D2-7105-E0D3-4B61-128738D8BAB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83338"/>
            <a:ext cx="35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7" name="New picture">
            <a:extLst>
              <a:ext uri="{FF2B5EF4-FFF2-40B4-BE49-F238E27FC236}">
                <a16:creationId xmlns:a16="http://schemas.microsoft.com/office/drawing/2014/main" id="{AB4C0546-9409-CDB4-BB8B-2FC46A24999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0500"/>
            <a:ext cx="11899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18" name="New shape">
            <a:extLst>
              <a:ext uri="{FF2B5EF4-FFF2-40B4-BE49-F238E27FC236}">
                <a16:creationId xmlns:a16="http://schemas.microsoft.com/office/drawing/2014/main" id="{D254C843-00E2-FFE4-09E6-A536693B1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4800600"/>
            <a:ext cx="7264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Niðurstöður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könnunarinnar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eru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eingöngu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til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innanhússnota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hjá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því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fyrirtæki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stofnun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eða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einstaklingi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sem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hana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kaupir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Öll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opinber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birting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eða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dreifing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niðurstaðna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er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óheimil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án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skriflegs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leyfis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Gallup.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15825-BD8D-CF80-10DD-99D73F4EC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689" y="3230521"/>
            <a:ext cx="1428949" cy="6001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fnisyfir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00" y="720000"/>
            <a:ext cx="11472119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000" b="1"/>
            </a:pPr>
            <a:r>
              <a:t>Efnisyfirlit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440000"/>
            <a:ext cx="8948283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Á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heildina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litið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,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sveitarfélagið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sem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stað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til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að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búa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á?</a:t>
            </a:r>
            <a:endParaRPr sz="1200" u="none" dirty="0">
              <a:solidFill>
                <a:srgbClr val="000000"/>
              </a:solidFill>
              <a:hlinkClick r:id="rId3" action="ppaction://hlinksldjump"/>
            </a:endParaRPr>
          </a:p>
          <a:p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skipulagsmál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almennt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sveitarfélaginu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gæði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umhverfisins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nágrenni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við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heimili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þitt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við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barnafjölskyldur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sveitarfélaginu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grunnskóla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sveitarfélagsins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leikskóla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sveitarfélagsins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aðstöðu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til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íþróttaiðkunar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sveitarfélaginu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við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eldri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borgara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sveitarfélaginu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við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fatlað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fólk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sveitarfélaginu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hvernig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sveitarfélagið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sinnir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menningarmálum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tengslum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við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sorphirðu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sveitarfélaginu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sveitarfélagsins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á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heildina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litið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,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bæði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út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frá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reynslu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þinni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og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áliti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Hefur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haft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samskipti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við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bæjar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-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sveitarstjórnarskrifstofur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sveitarfélagsins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á sl.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tveimur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árum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,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þar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talið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við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þjónustuver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vel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illa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finnst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þér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starfsfólk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bæjarins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/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sveitarfélagsins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hafa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leyst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úr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erindi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erindum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þínum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Hvaða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telur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að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sveitarfélagið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þurfi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helst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að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bæta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?</a:t>
            </a:r>
          </a:p>
          <a:p>
            <a:endParaRPr sz="1200" u="none" dirty="0">
              <a:solidFill>
                <a:srgbClr val="000000"/>
              </a:solidFill>
              <a:hlinkClick r:id="rId17" action="ppaction://hlinksldjump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DD3AF"/>
      </a:dk2>
      <a:lt2>
        <a:srgbClr val="990000"/>
      </a:lt2>
      <a:accent1>
        <a:srgbClr val="A1DEE9"/>
      </a:accent1>
      <a:accent2>
        <a:srgbClr val="C9C9C9"/>
      </a:accent2>
      <a:accent3>
        <a:srgbClr val="9D9D9D"/>
      </a:accent3>
      <a:accent4>
        <a:srgbClr val="6D6D6D"/>
      </a:accent4>
      <a:accent5>
        <a:srgbClr val="494949"/>
      </a:accent5>
      <a:accent6>
        <a:srgbClr val="AACEB9"/>
      </a:accent6>
      <a:hlink>
        <a:srgbClr val="000000"/>
      </a:hlink>
      <a:folHlink>
        <a:srgbClr val="6C6C6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DD3AF"/>
      </a:dk2>
      <a:lt2>
        <a:srgbClr val="990000"/>
      </a:lt2>
      <a:accent1>
        <a:srgbClr val="A1DEE9"/>
      </a:accent1>
      <a:accent2>
        <a:srgbClr val="C9C9C9"/>
      </a:accent2>
      <a:accent3>
        <a:srgbClr val="9D9D9D"/>
      </a:accent3>
      <a:accent4>
        <a:srgbClr val="6D6D6D"/>
      </a:accent4>
      <a:accent5>
        <a:srgbClr val="494949"/>
      </a:accent5>
      <a:accent6>
        <a:srgbClr val="AACEB9"/>
      </a:accent6>
      <a:hlink>
        <a:srgbClr val="000000"/>
      </a:hlink>
      <a:folHlink>
        <a:srgbClr val="6C6C6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7348</TotalTime>
  <Words>633</Words>
  <Application>Microsoft Office PowerPoint</Application>
  <PresentationFormat>Widescreen</PresentationFormat>
  <Paragraphs>27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Capacent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subject/>
  <dc:creator>Sigríður Herdís Bjarkadóttir</dc:creator>
  <dc:description/>
  <cp:lastModifiedBy>Sigríður Björg Tómasdóttir - almannatengill</cp:lastModifiedBy>
  <cp:revision>616</cp:revision>
  <cp:lastPrinted>2011-08-18T13:14:14Z</cp:lastPrinted>
  <dcterms:created xsi:type="dcterms:W3CDTF">2024-01-24T22:39:11Z</dcterms:created>
  <dcterms:modified xsi:type="dcterms:W3CDTF">2024-02-29T15:27:15Z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ategories0">
    <vt:lpwstr>Slide Template English</vt:lpwstr>
  </property>
  <property fmtid="{D5CDD505-2E9C-101B-9397-08002B2CF9AE}" pid="4" name="Company">
    <vt:lpwstr>Capacent</vt:lpwstr>
  </property>
  <property fmtid="{D5CDD505-2E9C-101B-9397-08002B2CF9AE}" pid="5" name="ContentTypeId">
    <vt:lpwstr>0x0101008A637CE99C954545817DBC139A6DE686</vt:lpwstr>
  </property>
  <property fmtid="{D5CDD505-2E9C-101B-9397-08002B2CF9AE}" pid="6" name="HiddenSlides">
    <vt:i4>0</vt:i4>
  </property>
  <property fmtid="{D5CDD505-2E9C-101B-9397-08002B2CF9AE}" pid="7" name="HyperlinksChanged">
    <vt:bool>false</vt:bool>
  </property>
  <property fmtid="{D5CDD505-2E9C-101B-9397-08002B2CF9AE}" pid="8" name="Language">
    <vt:lpwstr>L</vt:lpwstr>
  </property>
  <property fmtid="{D5CDD505-2E9C-101B-9397-08002B2CF9AE}" pid="9" name="LinksUpToDate">
    <vt:bool>false</vt:bool>
  </property>
  <property fmtid="{D5CDD505-2E9C-101B-9397-08002B2CF9AE}" pid="10" name="MMClips">
    <vt:i4>0</vt:i4>
  </property>
  <property fmtid="{D5CDD505-2E9C-101B-9397-08002B2CF9AE}" pid="11" name="Notes">
    <vt:i4>3</vt:i4>
  </property>
  <property fmtid="{D5CDD505-2E9C-101B-9397-08002B2CF9AE}" pid="12" name="PresentationFormat">
    <vt:lpwstr>Widescreen</vt:lpwstr>
  </property>
  <property fmtid="{D5CDD505-2E9C-101B-9397-08002B2CF9AE}" pid="13" name="ReportOwner">
    <vt:lpwstr>Maria Bybjerg28</vt:lpwstr>
  </property>
  <property fmtid="{D5CDD505-2E9C-101B-9397-08002B2CF9AE}" pid="14" name="ScaleCrop">
    <vt:bool>false</vt:bool>
  </property>
  <property fmtid="{D5CDD505-2E9C-101B-9397-08002B2CF9AE}" pid="15" name="ShareDoc">
    <vt:bool>false</vt:bool>
  </property>
  <property fmtid="{D5CDD505-2E9C-101B-9397-08002B2CF9AE}" pid="16" name="Slides">
    <vt:i4>12</vt:i4>
  </property>
</Properties>
</file>