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9"/>
  </p:notesMasterIdLst>
  <p:handoutMasterIdLst>
    <p:handoutMasterId r:id="rId10"/>
  </p:handoutMasterIdLst>
  <p:sldIdLst>
    <p:sldId id="619" r:id="rId5"/>
    <p:sldId id="631" r:id="rId6"/>
    <p:sldId id="630" r:id="rId7"/>
    <p:sldId id="558" r:id="rId8"/>
  </p:sldIdLst>
  <p:sldSz cx="9144000" cy="5143500" type="screen16x9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urður Arnar Ólafsson" initials="SAÓ" lastIdx="23" clrIdx="0">
    <p:extLst>
      <p:ext uri="{19B8F6BF-5375-455C-9EA6-DF929625EA0E}">
        <p15:presenceInfo xmlns:p15="http://schemas.microsoft.com/office/powerpoint/2012/main" userId="S-1-5-21-18574106-1041566437-1483158053-68178" providerId="AD"/>
      </p:ext>
    </p:extLst>
  </p:cmAuthor>
  <p:cmAuthor id="2" name="Jóhanna Lilja Ólafsdóttir" initials="JLÓ" lastIdx="1" clrIdx="1">
    <p:extLst>
      <p:ext uri="{19B8F6BF-5375-455C-9EA6-DF929625EA0E}">
        <p15:presenceInfo xmlns:p15="http://schemas.microsoft.com/office/powerpoint/2012/main" userId="S::joli@kopavogur.is::774eedc2-bc1a-40a2-8fa9-1aaabae2be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729"/>
    <a:srgbClr val="FFFF00"/>
    <a:srgbClr val="FF5D00"/>
    <a:srgbClr val="67D0C6"/>
    <a:srgbClr val="00A49F"/>
    <a:srgbClr val="16A49F"/>
    <a:srgbClr val="92D0C6"/>
    <a:srgbClr val="00A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4" autoAdjust="0"/>
    <p:restoredTop sz="94674"/>
  </p:normalViewPr>
  <p:slideViewPr>
    <p:cSldViewPr snapToGrid="0" snapToObjects="1">
      <p:cViewPr varScale="1">
        <p:scale>
          <a:sx n="150" d="100"/>
          <a:sy n="150" d="100"/>
        </p:scale>
        <p:origin x="234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59" d="100"/>
          <a:sy n="59" d="100"/>
        </p:scale>
        <p:origin x="325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DB4444A-321E-4B63-9B57-F3204D9EFD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9255BF-A869-404E-B992-C3C930A74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1C81F-D02C-4969-904E-DD6A15E9E5E6}" type="datetimeFigureOut">
              <a:rPr lang="is-IS" smtClean="0"/>
              <a:t>17.9.2024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DD84B2-76C9-4D04-86C8-BD01D50301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1BD316-18B2-417B-8060-6F71D60EFA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C15F-9605-4989-97C8-EF387503659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39339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64" tIns="49532" rIns="99064" bIns="4953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64" tIns="49532" rIns="99064" bIns="49532" rtlCol="0"/>
          <a:lstStyle>
            <a:lvl1pPr algn="r">
              <a:defRPr sz="1300"/>
            </a:lvl1pPr>
          </a:lstStyle>
          <a:p>
            <a:fld id="{66902365-C143-DF40-91FA-DADB143D2A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4" tIns="49532" rIns="99064" bIns="495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64" tIns="49532" rIns="99064" bIns="4953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8"/>
            <a:ext cx="3078427" cy="513507"/>
          </a:xfrm>
          <a:prstGeom prst="rect">
            <a:avLst/>
          </a:prstGeom>
        </p:spPr>
        <p:txBody>
          <a:bodyPr vert="horz" lIns="99064" tIns="49532" rIns="99064" bIns="4953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</p:spPr>
        <p:txBody>
          <a:bodyPr vert="horz" lIns="99064" tIns="49532" rIns="99064" bIns="49532" rtlCol="0" anchor="b"/>
          <a:lstStyle>
            <a:lvl1pPr algn="r">
              <a:defRPr sz="1300"/>
            </a:lvl1pPr>
          </a:lstStyle>
          <a:p>
            <a:fld id="{74D49250-E996-6B41-85EF-F565F883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il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7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ogo/grar_bordi_mynd/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3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990600"/>
            <a:ext cx="82296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3385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</p:spTree>
    <p:extLst>
      <p:ext uri="{BB962C8B-B14F-4D97-AF65-F5344CB8AC3E}">
        <p14:creationId xmlns:p14="http://schemas.microsoft.com/office/powerpoint/2010/main" val="108302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ogo/grar_bordi_myndir/tex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457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3251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0198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3251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0" hasCustomPrompt="1"/>
          </p:nvPr>
        </p:nvSpPr>
        <p:spPr>
          <a:xfrm>
            <a:off x="60198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</p:spTree>
    <p:extLst>
      <p:ext uri="{BB962C8B-B14F-4D97-AF65-F5344CB8AC3E}">
        <p14:creationId xmlns:p14="http://schemas.microsoft.com/office/powerpoint/2010/main" val="48610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Logo/grar_bordi_hvitur_bakgr_bo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77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Logo/grar_bordi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08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Logo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1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llikafli_m_bogalinu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pic>
        <p:nvPicPr>
          <p:cNvPr id="2" name="Picture 1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72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Kopavogslogo-hvi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88" y="1428750"/>
            <a:ext cx="1524128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2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Kopavogslogo-hvi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88" y="1428750"/>
            <a:ext cx="1524128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i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9/17/2024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38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illikafli_m_bogalin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pic>
        <p:nvPicPr>
          <p:cNvPr id="2" name="Picture 1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llikafli_an_bogali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Kopavogsbaer_logo_neg_utlin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0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ogo/grar_bordi_Fyrirsogn_og_innihald_bogali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 dirty="0" err="1"/>
              <a:t>Click</a:t>
            </a:r>
            <a:r>
              <a:rPr lang="is-IS" dirty="0"/>
              <a:t> </a:t>
            </a:r>
            <a:r>
              <a:rPr lang="is-IS" dirty="0" err="1"/>
              <a:t>to</a:t>
            </a:r>
            <a:r>
              <a:rPr lang="is-IS" dirty="0"/>
              <a:t> </a:t>
            </a:r>
            <a:r>
              <a:rPr lang="is-IS" dirty="0" err="1"/>
              <a:t>edit</a:t>
            </a:r>
            <a:r>
              <a:rPr lang="is-IS" dirty="0"/>
              <a:t> Master </a:t>
            </a:r>
            <a:r>
              <a:rPr lang="is-IS" dirty="0" err="1"/>
              <a:t>text</a:t>
            </a:r>
            <a:r>
              <a:rPr lang="is-IS" dirty="0"/>
              <a:t> </a:t>
            </a:r>
            <a:r>
              <a:rPr lang="is-IS" dirty="0" err="1"/>
              <a:t>styles</a:t>
            </a:r>
            <a:endParaRPr lang="is-IS" dirty="0"/>
          </a:p>
          <a:p>
            <a:pPr lvl="1"/>
            <a:r>
              <a:rPr lang="is-IS" dirty="0" err="1"/>
              <a:t>Second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  <a:p>
            <a:pPr lvl="2"/>
            <a:r>
              <a:rPr lang="is-IS" dirty="0" err="1"/>
              <a:t>Third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  <a:p>
            <a:pPr lvl="3"/>
            <a:r>
              <a:rPr lang="is-IS" dirty="0" err="1"/>
              <a:t>Fourth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  <a:p>
            <a:pPr lvl="4"/>
            <a:r>
              <a:rPr lang="is-IS" dirty="0" err="1"/>
              <a:t>Fifth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 dirty="0" err="1"/>
              <a:t>Click</a:t>
            </a:r>
            <a:r>
              <a:rPr lang="is-IS" dirty="0"/>
              <a:t> </a:t>
            </a:r>
            <a:r>
              <a:rPr lang="is-IS" dirty="0" err="1"/>
              <a:t>to</a:t>
            </a:r>
            <a:r>
              <a:rPr lang="is-IS" dirty="0"/>
              <a:t> </a:t>
            </a:r>
            <a:r>
              <a:rPr lang="is-IS" dirty="0" err="1"/>
              <a:t>edit</a:t>
            </a:r>
            <a:r>
              <a:rPr lang="is-IS" dirty="0"/>
              <a:t> Master </a:t>
            </a:r>
            <a:r>
              <a:rPr lang="is-IS" dirty="0" err="1"/>
              <a:t>title</a:t>
            </a:r>
            <a:r>
              <a:rPr lang="is-IS" dirty="0"/>
              <a:t> </a:t>
            </a:r>
            <a:r>
              <a:rPr lang="is-IS" dirty="0" err="1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Logo/grar_bordi_Fyrirsogn_og_inni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6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 dirty="0" err="1"/>
              <a:t>Click</a:t>
            </a:r>
            <a:r>
              <a:rPr lang="is-IS" dirty="0"/>
              <a:t> </a:t>
            </a:r>
            <a:r>
              <a:rPr lang="is-IS" dirty="0" err="1"/>
              <a:t>to</a:t>
            </a:r>
            <a:r>
              <a:rPr lang="is-IS" dirty="0"/>
              <a:t> </a:t>
            </a:r>
            <a:r>
              <a:rPr lang="is-IS" dirty="0" err="1"/>
              <a:t>edit</a:t>
            </a:r>
            <a:r>
              <a:rPr lang="is-IS" dirty="0"/>
              <a:t> Master </a:t>
            </a:r>
            <a:r>
              <a:rPr lang="is-IS" dirty="0" err="1"/>
              <a:t>title</a:t>
            </a:r>
            <a:r>
              <a:rPr lang="is-IS" dirty="0"/>
              <a:t> </a:t>
            </a:r>
            <a:r>
              <a:rPr lang="is-IS" dirty="0" err="1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6" r:id="rId1"/>
    <p:sldLayoutId id="2147493477" r:id="rId2"/>
    <p:sldLayoutId id="2147493478" r:id="rId3"/>
    <p:sldLayoutId id="2147493456" r:id="rId4"/>
    <p:sldLayoutId id="2147493466" r:id="rId5"/>
    <p:sldLayoutId id="2147493461" r:id="rId6"/>
    <p:sldLayoutId id="2147493464" r:id="rId7"/>
    <p:sldLayoutId id="2147493457" r:id="rId8"/>
    <p:sldLayoutId id="2147493465" r:id="rId9"/>
    <p:sldLayoutId id="2147493463" r:id="rId10"/>
    <p:sldLayoutId id="2147493473" r:id="rId11"/>
    <p:sldLayoutId id="2147493472" r:id="rId12"/>
    <p:sldLayoutId id="2147493474" r:id="rId13"/>
    <p:sldLayoutId id="2147493475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1A3F92-9A10-BA68-C720-A4CFD30F53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s-IS" dirty="0"/>
              <a:t>Forvarnir gegn ofbeldi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5763979E-E1A4-34D5-4D13-0366C95B6B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s-IS" dirty="0"/>
              <a:t>Menntaráð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204914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61CE20-7A3E-1758-CBDF-4DF45CB59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is-IS" sz="24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Samstarfsfundir um forvarnir á höfuðborgarsvæðinu-Deildarstjóri frístundadeildar og verkefnastjóri frístundadeildar sitja þá samstarfsfundi fyrir hönd Kópavogsbæjar</a:t>
            </a:r>
            <a:endParaRPr lang="is-I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Font typeface="+mj-lt"/>
              <a:buAutoNum type="arabicPeriod"/>
            </a:pPr>
            <a:r>
              <a:rPr lang="is-IS" sz="2400" kern="1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Félkó</a:t>
            </a:r>
            <a:r>
              <a:rPr lang="is-IS" sz="24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Flakkandi vettvangsstarf á vegum frístundadeildar unnið í nánu samstarfi við Flotann vettvangsstarf á vegum Reykjavíkurborgar og lögreglu. Höfum haft starfsfólk félagsmiðstöðva á öllum bæjarhátíðum, viðburðum, menningarnótt í sumar með gæslu</a:t>
            </a:r>
          </a:p>
          <a:p>
            <a:pPr>
              <a:lnSpc>
                <a:spcPct val="107000"/>
              </a:lnSpc>
              <a:buFont typeface="+mj-lt"/>
              <a:buAutoNum type="arabicPeriod"/>
            </a:pPr>
            <a:r>
              <a:rPr lang="is-IS" kern="100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Reglulegir samstarfsfundir með fulltrúa skólastjóra, félagsmiðstöðva, lögreglu og velferðarsviðs</a:t>
            </a:r>
            <a:endParaRPr lang="is-I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is-I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s-I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845D67-59E4-95F4-7D81-56F484D8B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Calibri Light" panose="020F0302020204030204" pitchFamily="34" charset="0"/>
                <a:cs typeface="Calibri Light" panose="020F0302020204030204" pitchFamily="34" charset="0"/>
              </a:rPr>
              <a:t>Samstarfsaðilar</a:t>
            </a:r>
          </a:p>
        </p:txBody>
      </p:sp>
    </p:spTree>
    <p:extLst>
      <p:ext uri="{BB962C8B-B14F-4D97-AF65-F5344CB8AC3E}">
        <p14:creationId xmlns:p14="http://schemas.microsoft.com/office/powerpoint/2010/main" val="2712679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ACF3D-C4BA-CE41-17DD-0F4E3E094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Calibri Light" panose="020F0302020204030204" pitchFamily="34" charset="0"/>
                <a:cs typeface="Calibri Light" panose="020F0302020204030204" pitchFamily="34" charset="0"/>
              </a:rPr>
              <a:t>Önnur verkefni – forvarnir gegn ofbeldi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CCE06-26D6-2A71-2B0F-A8EFA1E3B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buFont typeface="+mj-lt"/>
              <a:buAutoNum type="arabicPeriod"/>
            </a:pPr>
            <a:r>
              <a:rPr lang="is-IS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Aðgerðaráætlun gegn ofbeldi, verkáætlun 2024</a:t>
            </a:r>
            <a:endParaRPr lang="is-I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is-IS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Forvarnaráætlanir í skóla- og frístundastarfi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is-IS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Innleiðing Réttindaskóla, frístund og félagsmiðstöð í menntastofnunum Kópavogsbæjar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is-IS" sz="1800" kern="1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Bréf til foreldra sent út 30.ágúst sl.</a:t>
            </a:r>
            <a:endParaRPr lang="is-IS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is-I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Bréf til foreldra tvö síðast liðinn skólaár</a:t>
            </a:r>
          </a:p>
          <a:p>
            <a:pPr marL="0" lvl="0" indent="0">
              <a:lnSpc>
                <a:spcPct val="107000"/>
              </a:lnSpc>
              <a:buNone/>
            </a:pPr>
            <a:endParaRPr lang="is-IS" sz="1800" kern="1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is-I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274589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189603"/>
      </p:ext>
    </p:extLst>
  </p:cSld>
  <p:clrMapOvr>
    <a:masterClrMapping/>
  </p:clrMapOvr>
</p:sld>
</file>

<file path=ppt/theme/theme1.xml><?xml version="1.0" encoding="utf-8"?>
<a:theme xmlns:a="http://schemas.openxmlformats.org/drawingml/2006/main" name="Kopavogur">
  <a:themeElements>
    <a:clrScheme name="Custom 2">
      <a:dk1>
        <a:srgbClr val="000000"/>
      </a:dk1>
      <a:lt1>
        <a:srgbClr val="FFFFFF"/>
      </a:lt1>
      <a:dk2>
        <a:srgbClr val="00617F"/>
      </a:dk2>
      <a:lt2>
        <a:srgbClr val="DAD9D6"/>
      </a:lt2>
      <a:accent1>
        <a:srgbClr val="0F98BD"/>
      </a:accent1>
      <a:accent2>
        <a:srgbClr val="C2044D"/>
      </a:accent2>
      <a:accent3>
        <a:srgbClr val="80DC43"/>
      </a:accent3>
      <a:accent4>
        <a:srgbClr val="2700A2"/>
      </a:accent4>
      <a:accent5>
        <a:srgbClr val="048138"/>
      </a:accent5>
      <a:accent6>
        <a:srgbClr val="E65446"/>
      </a:accent6>
      <a:hlink>
        <a:srgbClr val="3180BC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08B07EFDD8264EAF2E04AC083DA3FC" ma:contentTypeVersion="6" ma:contentTypeDescription="Create a new document." ma:contentTypeScope="" ma:versionID="e3fb69700ed8978f39df3b3a7dbf710e">
  <xsd:schema xmlns:xsd="http://www.w3.org/2001/XMLSchema" xmlns:xs="http://www.w3.org/2001/XMLSchema" xmlns:p="http://schemas.microsoft.com/office/2006/metadata/properties" xmlns:ns2="b813d0fa-f125-43a8-9c48-bf2bcd5b1a56" targetNamespace="http://schemas.microsoft.com/office/2006/metadata/properties" ma:root="true" ma:fieldsID="9aa73da2dea91c82ff16d0244db306c2" ns2:_="">
    <xsd:import namespace="b813d0fa-f125-43a8-9c48-bf2bcd5b1a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3d0fa-f125-43a8-9c48-bf2bcd5b1a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A6FA04-63A8-4071-B465-0D364FCAA918}">
  <ds:schemaRefs>
    <ds:schemaRef ds:uri="b813d0fa-f125-43a8-9c48-bf2bcd5b1a56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D17CF1C-87BF-4129-9B29-9DB32FEE80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3d0fa-f125-43a8-9c48-bf2bcd5b1a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0BEFAB0-0A6F-4671-9AA1-7FA2FE58D7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Kopavogur.thmx</Template>
  <TotalTime>77441</TotalTime>
  <Words>110</Words>
  <Application>Microsoft Office PowerPoint</Application>
  <PresentationFormat>On-screen Show (16:9)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Kopavogur</vt:lpstr>
      <vt:lpstr>Forvarnir gegn ofbeldi</vt:lpstr>
      <vt:lpstr>Samstarfsaðilar</vt:lpstr>
      <vt:lpstr>Önnur verkefni – forvarnir gegn ofbeldi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sigurdurao@kopavogur.is</dc:creator>
  <cp:lastModifiedBy>Ragnheiður Hermannsdóttir</cp:lastModifiedBy>
  <cp:revision>449</cp:revision>
  <cp:lastPrinted>2020-08-21T15:52:08Z</cp:lastPrinted>
  <dcterms:created xsi:type="dcterms:W3CDTF">2018-01-15T15:57:44Z</dcterms:created>
  <dcterms:modified xsi:type="dcterms:W3CDTF">2024-09-17T09:12:38Z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0x0101008E08B07EFDD8264EAF2E04AC083DA3FC</vt:lpwstr>
  </property>
</Properties>
</file>