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3"/>
  </p:notesMasterIdLst>
  <p:handoutMasterIdLst>
    <p:handoutMasterId r:id="rId24"/>
  </p:handoutMasterIdLst>
  <p:sldIdLst>
    <p:sldId id="256" r:id="rId5"/>
    <p:sldId id="266" r:id="rId6"/>
    <p:sldId id="374" r:id="rId7"/>
    <p:sldId id="406" r:id="rId8"/>
    <p:sldId id="364" r:id="rId9"/>
    <p:sldId id="401" r:id="rId10"/>
    <p:sldId id="400" r:id="rId11"/>
    <p:sldId id="403" r:id="rId12"/>
    <p:sldId id="395" r:id="rId13"/>
    <p:sldId id="402" r:id="rId14"/>
    <p:sldId id="404" r:id="rId15"/>
    <p:sldId id="405" r:id="rId16"/>
    <p:sldId id="410" r:id="rId17"/>
    <p:sldId id="407" r:id="rId18"/>
    <p:sldId id="394" r:id="rId19"/>
    <p:sldId id="408" r:id="rId20"/>
    <p:sldId id="409" r:id="rId21"/>
    <p:sldId id="391" r:id="rId22"/>
  </p:sldIdLst>
  <p:sldSz cx="9144000" cy="6858000" type="screen4x3"/>
  <p:notesSz cx="6669088" cy="9926638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0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A8A6DBD-8E7A-479A-AC4C-31DEB108EE2F}" v="298" dt="2025-03-17T13:08:25.4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0" autoAdjust="0"/>
    <p:restoredTop sz="94647" autoAdjust="0"/>
  </p:normalViewPr>
  <p:slideViewPr>
    <p:cSldViewPr snapToGrid="0" snapToObjects="1">
      <p:cViewPr varScale="1">
        <p:scale>
          <a:sx n="123" d="100"/>
          <a:sy n="123" d="100"/>
        </p:scale>
        <p:origin x="100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0" d="100"/>
        <a:sy n="140" d="100"/>
      </p:scale>
      <p:origin x="0" y="0"/>
    </p:cViewPr>
  </p:sorterViewPr>
  <p:notesViewPr>
    <p:cSldViewPr snapToGrid="0" snapToObjects="1">
      <p:cViewPr varScale="1">
        <p:scale>
          <a:sx n="112" d="100"/>
          <a:sy n="112" d="100"/>
        </p:scale>
        <p:origin x="-4240" y="-96"/>
      </p:cViewPr>
      <p:guideLst>
        <p:guide orient="horz" pos="3127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iðrik Baldursson - garðyrkjustjóri" userId="a4d129d4-5380-4985-bcb1-a1936cf775df" providerId="ADAL" clId="{DA8A6DBD-8E7A-479A-AC4C-31DEB108EE2F}"/>
    <pc:docChg chg="undo custSel addSld delSld modSld sldOrd">
      <pc:chgData name="Friðrik Baldursson - garðyrkjustjóri" userId="a4d129d4-5380-4985-bcb1-a1936cf775df" providerId="ADAL" clId="{DA8A6DBD-8E7A-479A-AC4C-31DEB108EE2F}" dt="2025-03-17T13:08:25.424" v="1784" actId="20577"/>
      <pc:docMkLst>
        <pc:docMk/>
      </pc:docMkLst>
      <pc:sldChg chg="modSp mod">
        <pc:chgData name="Friðrik Baldursson - garðyrkjustjóri" userId="a4d129d4-5380-4985-bcb1-a1936cf775df" providerId="ADAL" clId="{DA8A6DBD-8E7A-479A-AC4C-31DEB108EE2F}" dt="2025-03-10T11:21:47.638" v="715" actId="20577"/>
        <pc:sldMkLst>
          <pc:docMk/>
          <pc:sldMk cId="0" sldId="256"/>
        </pc:sldMkLst>
        <pc:spChg chg="mod">
          <ac:chgData name="Friðrik Baldursson - garðyrkjustjóri" userId="a4d129d4-5380-4985-bcb1-a1936cf775df" providerId="ADAL" clId="{DA8A6DBD-8E7A-479A-AC4C-31DEB108EE2F}" dt="2025-03-10T11:21:47.638" v="715" actId="20577"/>
          <ac:spMkLst>
            <pc:docMk/>
            <pc:sldMk cId="0" sldId="256"/>
            <ac:spMk id="8194" creationId="{00000000-0000-0000-0000-000000000000}"/>
          </ac:spMkLst>
        </pc:spChg>
        <pc:spChg chg="mod">
          <ac:chgData name="Friðrik Baldursson - garðyrkjustjóri" userId="a4d129d4-5380-4985-bcb1-a1936cf775df" providerId="ADAL" clId="{DA8A6DBD-8E7A-479A-AC4C-31DEB108EE2F}" dt="2025-03-08T23:15:37.303" v="16" actId="20577"/>
          <ac:spMkLst>
            <pc:docMk/>
            <pc:sldMk cId="0" sldId="256"/>
            <ac:spMk id="8195" creationId="{00000000-0000-0000-0000-000000000000}"/>
          </ac:spMkLst>
        </pc:spChg>
      </pc:sldChg>
      <pc:sldChg chg="addSp delSp modSp mod">
        <pc:chgData name="Friðrik Baldursson - garðyrkjustjóri" userId="a4d129d4-5380-4985-bcb1-a1936cf775df" providerId="ADAL" clId="{DA8A6DBD-8E7A-479A-AC4C-31DEB108EE2F}" dt="2025-03-11T15:14:48.670" v="1629" actId="1440"/>
        <pc:sldMkLst>
          <pc:docMk/>
          <pc:sldMk cId="3995030995" sldId="391"/>
        </pc:sldMkLst>
        <pc:spChg chg="mod">
          <ac:chgData name="Friðrik Baldursson - garðyrkjustjóri" userId="a4d129d4-5380-4985-bcb1-a1936cf775df" providerId="ADAL" clId="{DA8A6DBD-8E7A-479A-AC4C-31DEB108EE2F}" dt="2025-03-11T15:14:39.334" v="1627" actId="1076"/>
          <ac:spMkLst>
            <pc:docMk/>
            <pc:sldMk cId="3995030995" sldId="391"/>
            <ac:spMk id="2" creationId="{00000000-0000-0000-0000-000000000000}"/>
          </ac:spMkLst>
        </pc:spChg>
        <pc:picChg chg="add mod ord">
          <ac:chgData name="Friðrik Baldursson - garðyrkjustjóri" userId="a4d129d4-5380-4985-bcb1-a1936cf775df" providerId="ADAL" clId="{DA8A6DBD-8E7A-479A-AC4C-31DEB108EE2F}" dt="2025-03-11T15:14:48.670" v="1629" actId="1440"/>
          <ac:picMkLst>
            <pc:docMk/>
            <pc:sldMk cId="3995030995" sldId="391"/>
            <ac:picMk id="5" creationId="{5A1C89D6-91E8-60CB-864E-519A4DF4CA5E}"/>
          </ac:picMkLst>
        </pc:picChg>
      </pc:sldChg>
      <pc:sldChg chg="addSp delSp modSp mod delAnim">
        <pc:chgData name="Friðrik Baldursson - garðyrkjustjóri" userId="a4d129d4-5380-4985-bcb1-a1936cf775df" providerId="ADAL" clId="{DA8A6DBD-8E7A-479A-AC4C-31DEB108EE2F}" dt="2025-03-11T15:04:47.660" v="1576" actId="14100"/>
        <pc:sldMkLst>
          <pc:docMk/>
          <pc:sldMk cId="3799426046" sldId="394"/>
        </pc:sldMkLst>
        <pc:spChg chg="mod">
          <ac:chgData name="Friðrik Baldursson - garðyrkjustjóri" userId="a4d129d4-5380-4985-bcb1-a1936cf775df" providerId="ADAL" clId="{DA8A6DBD-8E7A-479A-AC4C-31DEB108EE2F}" dt="2025-03-08T23:32:13.580" v="76" actId="20577"/>
          <ac:spMkLst>
            <pc:docMk/>
            <pc:sldMk cId="3799426046" sldId="394"/>
            <ac:spMk id="2" creationId="{00000000-0000-0000-0000-000000000000}"/>
          </ac:spMkLst>
        </pc:spChg>
        <pc:spChg chg="mod">
          <ac:chgData name="Friðrik Baldursson - garðyrkjustjóri" userId="a4d129d4-5380-4985-bcb1-a1936cf775df" providerId="ADAL" clId="{DA8A6DBD-8E7A-479A-AC4C-31DEB108EE2F}" dt="2025-03-08T23:42:36.083" v="207" actId="14100"/>
          <ac:spMkLst>
            <pc:docMk/>
            <pc:sldMk cId="3799426046" sldId="394"/>
            <ac:spMk id="3" creationId="{00000000-0000-0000-0000-000000000000}"/>
          </ac:spMkLst>
        </pc:spChg>
        <pc:spChg chg="mod">
          <ac:chgData name="Friðrik Baldursson - garðyrkjustjóri" userId="a4d129d4-5380-4985-bcb1-a1936cf775df" providerId="ADAL" clId="{DA8A6DBD-8E7A-479A-AC4C-31DEB108EE2F}" dt="2025-03-11T15:02:20.356" v="1540" actId="20577"/>
          <ac:spMkLst>
            <pc:docMk/>
            <pc:sldMk cId="3799426046" sldId="394"/>
            <ac:spMk id="6" creationId="{28ACA869-7072-4915-B09C-5F8B06013B5A}"/>
          </ac:spMkLst>
        </pc:spChg>
        <pc:spChg chg="mod">
          <ac:chgData name="Friðrik Baldursson - garðyrkjustjóri" userId="a4d129d4-5380-4985-bcb1-a1936cf775df" providerId="ADAL" clId="{DA8A6DBD-8E7A-479A-AC4C-31DEB108EE2F}" dt="2025-03-11T15:03:48.605" v="1571" actId="14100"/>
          <ac:spMkLst>
            <pc:docMk/>
            <pc:sldMk cId="3799426046" sldId="394"/>
            <ac:spMk id="8" creationId="{6076A6DD-4790-4AF5-BA97-A5213DC29D84}"/>
          </ac:spMkLst>
        </pc:spChg>
        <pc:picChg chg="add mod">
          <ac:chgData name="Friðrik Baldursson - garðyrkjustjóri" userId="a4d129d4-5380-4985-bcb1-a1936cf775df" providerId="ADAL" clId="{DA8A6DBD-8E7A-479A-AC4C-31DEB108EE2F}" dt="2025-03-11T15:04:47.660" v="1576" actId="14100"/>
          <ac:picMkLst>
            <pc:docMk/>
            <pc:sldMk cId="3799426046" sldId="394"/>
            <ac:picMk id="18" creationId="{9B32E396-A2B9-DE65-E419-9CBBE0A2B038}"/>
          </ac:picMkLst>
        </pc:picChg>
        <pc:picChg chg="add mod ord modCrop">
          <ac:chgData name="Friðrik Baldursson - garðyrkjustjóri" userId="a4d129d4-5380-4985-bcb1-a1936cf775df" providerId="ADAL" clId="{DA8A6DBD-8E7A-479A-AC4C-31DEB108EE2F}" dt="2025-03-11T15:04:42.107" v="1575" actId="1076"/>
          <ac:picMkLst>
            <pc:docMk/>
            <pc:sldMk cId="3799426046" sldId="394"/>
            <ac:picMk id="26" creationId="{5E2CCB62-8EB6-327F-F1EE-F8125D0A7CA7}"/>
          </ac:picMkLst>
        </pc:picChg>
      </pc:sldChg>
      <pc:sldChg chg="addSp delSp modSp mod">
        <pc:chgData name="Friðrik Baldursson - garðyrkjustjóri" userId="a4d129d4-5380-4985-bcb1-a1936cf775df" providerId="ADAL" clId="{DA8A6DBD-8E7A-479A-AC4C-31DEB108EE2F}" dt="2025-03-08T23:23:06.938" v="41" actId="1076"/>
        <pc:sldMkLst>
          <pc:docMk/>
          <pc:sldMk cId="2751868055" sldId="395"/>
        </pc:sldMkLst>
        <pc:spChg chg="mod">
          <ac:chgData name="Friðrik Baldursson - garðyrkjustjóri" userId="a4d129d4-5380-4985-bcb1-a1936cf775df" providerId="ADAL" clId="{DA8A6DBD-8E7A-479A-AC4C-31DEB108EE2F}" dt="2025-03-08T23:21:48.654" v="37" actId="20577"/>
          <ac:spMkLst>
            <pc:docMk/>
            <pc:sldMk cId="2751868055" sldId="395"/>
            <ac:spMk id="6" creationId="{00000000-0000-0000-0000-000000000000}"/>
          </ac:spMkLst>
        </pc:spChg>
        <pc:picChg chg="add mod">
          <ac:chgData name="Friðrik Baldursson - garðyrkjustjóri" userId="a4d129d4-5380-4985-bcb1-a1936cf775df" providerId="ADAL" clId="{DA8A6DBD-8E7A-479A-AC4C-31DEB108EE2F}" dt="2025-03-08T23:23:06.938" v="41" actId="1076"/>
          <ac:picMkLst>
            <pc:docMk/>
            <pc:sldMk cId="2751868055" sldId="395"/>
            <ac:picMk id="7" creationId="{CC4F1A37-D1F1-B52D-E535-F7988DE9DAD5}"/>
          </ac:picMkLst>
        </pc:picChg>
      </pc:sldChg>
      <pc:sldChg chg="addSp delSp modSp del mod ord">
        <pc:chgData name="Friðrik Baldursson - garðyrkjustjóri" userId="a4d129d4-5380-4985-bcb1-a1936cf775df" providerId="ADAL" clId="{DA8A6DBD-8E7A-479A-AC4C-31DEB108EE2F}" dt="2025-03-11T14:57:22.228" v="1527" actId="47"/>
        <pc:sldMkLst>
          <pc:docMk/>
          <pc:sldMk cId="3854400454" sldId="396"/>
        </pc:sldMkLst>
      </pc:sldChg>
      <pc:sldChg chg="addSp modSp mod modAnim">
        <pc:chgData name="Friðrik Baldursson - garðyrkjustjóri" userId="a4d129d4-5380-4985-bcb1-a1936cf775df" providerId="ADAL" clId="{DA8A6DBD-8E7A-479A-AC4C-31DEB108EE2F}" dt="2025-03-11T15:19:42.045" v="1688"/>
        <pc:sldMkLst>
          <pc:docMk/>
          <pc:sldMk cId="3461717934" sldId="400"/>
        </pc:sldMkLst>
        <pc:spChg chg="mod">
          <ac:chgData name="Friðrik Baldursson - garðyrkjustjóri" userId="a4d129d4-5380-4985-bcb1-a1936cf775df" providerId="ADAL" clId="{DA8A6DBD-8E7A-479A-AC4C-31DEB108EE2F}" dt="2025-03-11T15:18:51.710" v="1681" actId="27636"/>
          <ac:spMkLst>
            <pc:docMk/>
            <pc:sldMk cId="3461717934" sldId="400"/>
            <ac:spMk id="4" creationId="{4A849CB9-C64E-4DC5-9292-F34F5BB615FC}"/>
          </ac:spMkLst>
        </pc:spChg>
        <pc:spChg chg="mod">
          <ac:chgData name="Friðrik Baldursson - garðyrkjustjóri" userId="a4d129d4-5380-4985-bcb1-a1936cf775df" providerId="ADAL" clId="{DA8A6DBD-8E7A-479A-AC4C-31DEB108EE2F}" dt="2025-03-11T15:19:16.174" v="1685" actId="255"/>
          <ac:spMkLst>
            <pc:docMk/>
            <pc:sldMk cId="3461717934" sldId="400"/>
            <ac:spMk id="6" creationId="{00000000-0000-0000-0000-000000000000}"/>
          </ac:spMkLst>
        </pc:spChg>
        <pc:picChg chg="mod">
          <ac:chgData name="Friðrik Baldursson - garðyrkjustjóri" userId="a4d129d4-5380-4985-bcb1-a1936cf775df" providerId="ADAL" clId="{DA8A6DBD-8E7A-479A-AC4C-31DEB108EE2F}" dt="2025-03-11T15:17:47.590" v="1643" actId="1076"/>
          <ac:picMkLst>
            <pc:docMk/>
            <pc:sldMk cId="3461717934" sldId="400"/>
            <ac:picMk id="3" creationId="{907D937F-2D60-47F0-9377-924AB157669B}"/>
          </ac:picMkLst>
        </pc:picChg>
        <pc:picChg chg="add mod">
          <ac:chgData name="Friðrik Baldursson - garðyrkjustjóri" userId="a4d129d4-5380-4985-bcb1-a1936cf775df" providerId="ADAL" clId="{DA8A6DBD-8E7A-479A-AC4C-31DEB108EE2F}" dt="2025-03-11T15:18:10.420" v="1648" actId="1076"/>
          <ac:picMkLst>
            <pc:docMk/>
            <pc:sldMk cId="3461717934" sldId="400"/>
            <ac:picMk id="5" creationId="{2E9F44AF-C32D-43F0-47DC-70198FB6E132}"/>
          </ac:picMkLst>
        </pc:picChg>
        <pc:picChg chg="mod">
          <ac:chgData name="Friðrik Baldursson - garðyrkjustjóri" userId="a4d129d4-5380-4985-bcb1-a1936cf775df" providerId="ADAL" clId="{DA8A6DBD-8E7A-479A-AC4C-31DEB108EE2F}" dt="2025-03-11T15:17:41.916" v="1642" actId="14100"/>
          <ac:picMkLst>
            <pc:docMk/>
            <pc:sldMk cId="3461717934" sldId="400"/>
            <ac:picMk id="8" creationId="{00000000-0000-0000-0000-000000000000}"/>
          </ac:picMkLst>
        </pc:picChg>
      </pc:sldChg>
      <pc:sldChg chg="modSp">
        <pc:chgData name="Friðrik Baldursson - garðyrkjustjóri" userId="a4d129d4-5380-4985-bcb1-a1936cf775df" providerId="ADAL" clId="{DA8A6DBD-8E7A-479A-AC4C-31DEB108EE2F}" dt="2025-03-12T13:35:40.270" v="1753" actId="20577"/>
        <pc:sldMkLst>
          <pc:docMk/>
          <pc:sldMk cId="2424415407" sldId="401"/>
        </pc:sldMkLst>
        <pc:spChg chg="mod">
          <ac:chgData name="Friðrik Baldursson - garðyrkjustjóri" userId="a4d129d4-5380-4985-bcb1-a1936cf775df" providerId="ADAL" clId="{DA8A6DBD-8E7A-479A-AC4C-31DEB108EE2F}" dt="2025-03-12T13:35:40.270" v="1753" actId="20577"/>
          <ac:spMkLst>
            <pc:docMk/>
            <pc:sldMk cId="2424415407" sldId="401"/>
            <ac:spMk id="5" creationId="{00000000-0000-0000-0000-000000000000}"/>
          </ac:spMkLst>
        </pc:spChg>
      </pc:sldChg>
      <pc:sldChg chg="addSp delSp modSp mod">
        <pc:chgData name="Friðrik Baldursson - garðyrkjustjóri" userId="a4d129d4-5380-4985-bcb1-a1936cf775df" providerId="ADAL" clId="{DA8A6DBD-8E7A-479A-AC4C-31DEB108EE2F}" dt="2025-03-08T23:26:17.248" v="56" actId="14100"/>
        <pc:sldMkLst>
          <pc:docMk/>
          <pc:sldMk cId="2284818834" sldId="402"/>
        </pc:sldMkLst>
        <pc:spChg chg="mod">
          <ac:chgData name="Friðrik Baldursson - garðyrkjustjóri" userId="a4d129d4-5380-4985-bcb1-a1936cf775df" providerId="ADAL" clId="{DA8A6DBD-8E7A-479A-AC4C-31DEB108EE2F}" dt="2025-03-08T23:26:17.248" v="56" actId="14100"/>
          <ac:spMkLst>
            <pc:docMk/>
            <pc:sldMk cId="2284818834" sldId="402"/>
            <ac:spMk id="11" creationId="{3A7E8889-6203-48A5-A30E-421E867BCA0A}"/>
          </ac:spMkLst>
        </pc:spChg>
        <pc:picChg chg="add mod">
          <ac:chgData name="Friðrik Baldursson - garðyrkjustjóri" userId="a4d129d4-5380-4985-bcb1-a1936cf775df" providerId="ADAL" clId="{DA8A6DBD-8E7A-479A-AC4C-31DEB108EE2F}" dt="2025-03-08T23:26:11.838" v="55" actId="1076"/>
          <ac:picMkLst>
            <pc:docMk/>
            <pc:sldMk cId="2284818834" sldId="402"/>
            <ac:picMk id="6" creationId="{18B3B6E0-6F68-D63C-B55F-E6218CEF0145}"/>
          </ac:picMkLst>
        </pc:picChg>
      </pc:sldChg>
      <pc:sldChg chg="addSp delSp modSp mod">
        <pc:chgData name="Friðrik Baldursson - garðyrkjustjóri" userId="a4d129d4-5380-4985-bcb1-a1936cf775df" providerId="ADAL" clId="{DA8A6DBD-8E7A-479A-AC4C-31DEB108EE2F}" dt="2025-03-08T23:20:34.647" v="35" actId="1582"/>
        <pc:sldMkLst>
          <pc:docMk/>
          <pc:sldMk cId="2933783443" sldId="403"/>
        </pc:sldMkLst>
        <pc:spChg chg="mod">
          <ac:chgData name="Friðrik Baldursson - garðyrkjustjóri" userId="a4d129d4-5380-4985-bcb1-a1936cf775df" providerId="ADAL" clId="{DA8A6DBD-8E7A-479A-AC4C-31DEB108EE2F}" dt="2025-03-08T23:20:02.059" v="29" actId="20577"/>
          <ac:spMkLst>
            <pc:docMk/>
            <pc:sldMk cId="2933783443" sldId="403"/>
            <ac:spMk id="6" creationId="{00000000-0000-0000-0000-000000000000}"/>
          </ac:spMkLst>
        </pc:spChg>
        <pc:picChg chg="add mod">
          <ac:chgData name="Friðrik Baldursson - garðyrkjustjóri" userId="a4d129d4-5380-4985-bcb1-a1936cf775df" providerId="ADAL" clId="{DA8A6DBD-8E7A-479A-AC4C-31DEB108EE2F}" dt="2025-03-08T23:20:34.647" v="35" actId="1582"/>
          <ac:picMkLst>
            <pc:docMk/>
            <pc:sldMk cId="2933783443" sldId="403"/>
            <ac:picMk id="7" creationId="{EF35B100-D4BD-C327-EC0B-E42CD2824905}"/>
          </ac:picMkLst>
        </pc:picChg>
      </pc:sldChg>
      <pc:sldChg chg="addSp delSp modSp mod">
        <pc:chgData name="Friðrik Baldursson - garðyrkjustjóri" userId="a4d129d4-5380-4985-bcb1-a1936cf775df" providerId="ADAL" clId="{DA8A6DBD-8E7A-479A-AC4C-31DEB108EE2F}" dt="2025-03-08T23:28:57.620" v="64" actId="14100"/>
        <pc:sldMkLst>
          <pc:docMk/>
          <pc:sldMk cId="4035950476" sldId="404"/>
        </pc:sldMkLst>
        <pc:spChg chg="mod">
          <ac:chgData name="Friðrik Baldursson - garðyrkjustjóri" userId="a4d129d4-5380-4985-bcb1-a1936cf775df" providerId="ADAL" clId="{DA8A6DBD-8E7A-479A-AC4C-31DEB108EE2F}" dt="2025-03-08T23:26:57.106" v="58" actId="20577"/>
          <ac:spMkLst>
            <pc:docMk/>
            <pc:sldMk cId="4035950476" sldId="404"/>
            <ac:spMk id="10" creationId="{00B70DA4-869F-4AA5-98B9-300D20E78D4A}"/>
          </ac:spMkLst>
        </pc:spChg>
        <pc:picChg chg="add mod">
          <ac:chgData name="Friðrik Baldursson - garðyrkjustjóri" userId="a4d129d4-5380-4985-bcb1-a1936cf775df" providerId="ADAL" clId="{DA8A6DBD-8E7A-479A-AC4C-31DEB108EE2F}" dt="2025-03-08T23:28:57.620" v="64" actId="14100"/>
          <ac:picMkLst>
            <pc:docMk/>
            <pc:sldMk cId="4035950476" sldId="404"/>
            <ac:picMk id="5" creationId="{EB730553-249D-9153-82B4-344741FCD4D4}"/>
          </ac:picMkLst>
        </pc:picChg>
      </pc:sldChg>
      <pc:sldChg chg="addSp delSp modSp mod">
        <pc:chgData name="Friðrik Baldursson - garðyrkjustjóri" userId="a4d129d4-5380-4985-bcb1-a1936cf775df" providerId="ADAL" clId="{DA8A6DBD-8E7A-479A-AC4C-31DEB108EE2F}" dt="2025-03-08T23:31:32.642" v="74" actId="14100"/>
        <pc:sldMkLst>
          <pc:docMk/>
          <pc:sldMk cId="55560781" sldId="405"/>
        </pc:sldMkLst>
        <pc:spChg chg="mod">
          <ac:chgData name="Friðrik Baldursson - garðyrkjustjóri" userId="a4d129d4-5380-4985-bcb1-a1936cf775df" providerId="ADAL" clId="{DA8A6DBD-8E7A-479A-AC4C-31DEB108EE2F}" dt="2025-03-08T23:29:24.479" v="66" actId="20577"/>
          <ac:spMkLst>
            <pc:docMk/>
            <pc:sldMk cId="55560781" sldId="405"/>
            <ac:spMk id="8" creationId="{6A3D6329-A5E0-47DA-A64F-9ACC01ABB2C9}"/>
          </ac:spMkLst>
        </pc:spChg>
        <pc:picChg chg="add mod">
          <ac:chgData name="Friðrik Baldursson - garðyrkjustjóri" userId="a4d129d4-5380-4985-bcb1-a1936cf775df" providerId="ADAL" clId="{DA8A6DBD-8E7A-479A-AC4C-31DEB108EE2F}" dt="2025-03-08T23:31:32.642" v="74" actId="14100"/>
          <ac:picMkLst>
            <pc:docMk/>
            <pc:sldMk cId="55560781" sldId="405"/>
            <ac:picMk id="5" creationId="{32C62A2A-3B1F-121A-0E70-10FDCB530539}"/>
          </ac:picMkLst>
        </pc:picChg>
      </pc:sldChg>
      <pc:sldChg chg="modSp mod">
        <pc:chgData name="Friðrik Baldursson - garðyrkjustjóri" userId="a4d129d4-5380-4985-bcb1-a1936cf775df" providerId="ADAL" clId="{DA8A6DBD-8E7A-479A-AC4C-31DEB108EE2F}" dt="2025-03-10T11:22:08.661" v="717" actId="14100"/>
        <pc:sldMkLst>
          <pc:docMk/>
          <pc:sldMk cId="4144302951" sldId="406"/>
        </pc:sldMkLst>
        <pc:spChg chg="mod">
          <ac:chgData name="Friðrik Baldursson - garðyrkjustjóri" userId="a4d129d4-5380-4985-bcb1-a1936cf775df" providerId="ADAL" clId="{DA8A6DBD-8E7A-479A-AC4C-31DEB108EE2F}" dt="2025-03-10T11:22:08.661" v="717" actId="14100"/>
          <ac:spMkLst>
            <pc:docMk/>
            <pc:sldMk cId="4144302951" sldId="406"/>
            <ac:spMk id="2" creationId="{15CF8476-82BC-48F5-969D-E5C2B44E9BD6}"/>
          </ac:spMkLst>
        </pc:spChg>
      </pc:sldChg>
      <pc:sldChg chg="addSp delSp modSp mod modAnim">
        <pc:chgData name="Friðrik Baldursson - garðyrkjustjóri" userId="a4d129d4-5380-4985-bcb1-a1936cf775df" providerId="ADAL" clId="{DA8A6DBD-8E7A-479A-AC4C-31DEB108EE2F}" dt="2025-03-17T13:08:25.424" v="1784" actId="20577"/>
        <pc:sldMkLst>
          <pc:docMk/>
          <pc:sldMk cId="3729463376" sldId="407"/>
        </pc:sldMkLst>
        <pc:spChg chg="mod">
          <ac:chgData name="Friðrik Baldursson - garðyrkjustjóri" userId="a4d129d4-5380-4985-bcb1-a1936cf775df" providerId="ADAL" clId="{DA8A6DBD-8E7A-479A-AC4C-31DEB108EE2F}" dt="2025-03-11T15:15:36.791" v="1630" actId="20577"/>
          <ac:spMkLst>
            <pc:docMk/>
            <pc:sldMk cId="3729463376" sldId="407"/>
            <ac:spMk id="2" creationId="{D767A762-242C-44A2-B222-291F163B1DA2}"/>
          </ac:spMkLst>
        </pc:spChg>
        <pc:spChg chg="add mod">
          <ac:chgData name="Friðrik Baldursson - garðyrkjustjóri" userId="a4d129d4-5380-4985-bcb1-a1936cf775df" providerId="ADAL" clId="{DA8A6DBD-8E7A-479A-AC4C-31DEB108EE2F}" dt="2025-03-17T13:08:25.424" v="1784" actId="20577"/>
          <ac:spMkLst>
            <pc:docMk/>
            <pc:sldMk cId="3729463376" sldId="407"/>
            <ac:spMk id="4" creationId="{42E02D53-FC5F-77FA-7318-3D4C0CB6BCAE}"/>
          </ac:spMkLst>
        </pc:spChg>
      </pc:sldChg>
      <pc:sldChg chg="addSp delSp modSp new mod modClrScheme chgLayout">
        <pc:chgData name="Friðrik Baldursson - garðyrkjustjóri" userId="a4d129d4-5380-4985-bcb1-a1936cf775df" providerId="ADAL" clId="{DA8A6DBD-8E7A-479A-AC4C-31DEB108EE2F}" dt="2025-03-12T13:31:32.321" v="1690" actId="20577"/>
        <pc:sldMkLst>
          <pc:docMk/>
          <pc:sldMk cId="1060875413" sldId="408"/>
        </pc:sldMkLst>
        <pc:spChg chg="add mod ord">
          <ac:chgData name="Friðrik Baldursson - garðyrkjustjóri" userId="a4d129d4-5380-4985-bcb1-a1936cf775df" providerId="ADAL" clId="{DA8A6DBD-8E7A-479A-AC4C-31DEB108EE2F}" dt="2025-03-08T23:57:41.110" v="467" actId="255"/>
          <ac:spMkLst>
            <pc:docMk/>
            <pc:sldMk cId="1060875413" sldId="408"/>
            <ac:spMk id="10" creationId="{19C7E221-E308-05F8-13F8-8D93F6AD015A}"/>
          </ac:spMkLst>
        </pc:spChg>
        <pc:spChg chg="add mod ord">
          <ac:chgData name="Friðrik Baldursson - garðyrkjustjóri" userId="a4d129d4-5380-4985-bcb1-a1936cf775df" providerId="ADAL" clId="{DA8A6DBD-8E7A-479A-AC4C-31DEB108EE2F}" dt="2025-03-12T13:31:32.321" v="1690" actId="20577"/>
          <ac:spMkLst>
            <pc:docMk/>
            <pc:sldMk cId="1060875413" sldId="408"/>
            <ac:spMk id="11" creationId="{CD41C386-22A3-6390-5EF2-BE110FB4F49F}"/>
          </ac:spMkLst>
        </pc:spChg>
        <pc:picChg chg="add mod ord">
          <ac:chgData name="Friðrik Baldursson - garðyrkjustjóri" userId="a4d129d4-5380-4985-bcb1-a1936cf775df" providerId="ADAL" clId="{DA8A6DBD-8E7A-479A-AC4C-31DEB108EE2F}" dt="2025-03-08T23:52:44.633" v="348" actId="14100"/>
          <ac:picMkLst>
            <pc:docMk/>
            <pc:sldMk cId="1060875413" sldId="408"/>
            <ac:picMk id="9" creationId="{9F811EE4-BC55-4368-A3F3-039FB1E7B58C}"/>
          </ac:picMkLst>
        </pc:picChg>
      </pc:sldChg>
      <pc:sldChg chg="addSp delSp modSp add mod ord">
        <pc:chgData name="Friðrik Baldursson - garðyrkjustjóri" userId="a4d129d4-5380-4985-bcb1-a1936cf775df" providerId="ADAL" clId="{DA8A6DBD-8E7A-479A-AC4C-31DEB108EE2F}" dt="2025-03-09T00:00:59.270" v="509" actId="14100"/>
        <pc:sldMkLst>
          <pc:docMk/>
          <pc:sldMk cId="627779595" sldId="409"/>
        </pc:sldMkLst>
        <pc:spChg chg="mod">
          <ac:chgData name="Friðrik Baldursson - garðyrkjustjóri" userId="a4d129d4-5380-4985-bcb1-a1936cf775df" providerId="ADAL" clId="{DA8A6DBD-8E7A-479A-AC4C-31DEB108EE2F}" dt="2025-03-08T23:57:33.090" v="466" actId="255"/>
          <ac:spMkLst>
            <pc:docMk/>
            <pc:sldMk cId="627779595" sldId="409"/>
            <ac:spMk id="10" creationId="{BEADEA1E-6DBE-975E-3661-B8E612B8F4AF}"/>
          </ac:spMkLst>
        </pc:spChg>
        <pc:spChg chg="mod">
          <ac:chgData name="Friðrik Baldursson - garðyrkjustjóri" userId="a4d129d4-5380-4985-bcb1-a1936cf775df" providerId="ADAL" clId="{DA8A6DBD-8E7A-479A-AC4C-31DEB108EE2F}" dt="2025-03-09T00:00:59.270" v="509" actId="14100"/>
          <ac:spMkLst>
            <pc:docMk/>
            <pc:sldMk cId="627779595" sldId="409"/>
            <ac:spMk id="11" creationId="{1D794DBC-4338-0180-B331-CE55AB20B610}"/>
          </ac:spMkLst>
        </pc:spChg>
        <pc:picChg chg="add mod ord">
          <ac:chgData name="Friðrik Baldursson - garðyrkjustjóri" userId="a4d129d4-5380-4985-bcb1-a1936cf775df" providerId="ADAL" clId="{DA8A6DBD-8E7A-479A-AC4C-31DEB108EE2F}" dt="2025-03-09T00:00:51.145" v="507" actId="167"/>
          <ac:picMkLst>
            <pc:docMk/>
            <pc:sldMk cId="627779595" sldId="409"/>
            <ac:picMk id="5" creationId="{25A7ED77-AD10-5A89-CBA3-7642FA063D4D}"/>
          </ac:picMkLst>
        </pc:picChg>
      </pc:sldChg>
      <pc:sldChg chg="modSp add mod ord modAnim">
        <pc:chgData name="Friðrik Baldursson - garðyrkjustjóri" userId="a4d129d4-5380-4985-bcb1-a1936cf775df" providerId="ADAL" clId="{DA8A6DBD-8E7A-479A-AC4C-31DEB108EE2F}" dt="2025-03-17T13:07:25.680" v="1779" actId="20577"/>
        <pc:sldMkLst>
          <pc:docMk/>
          <pc:sldMk cId="1444701994" sldId="410"/>
        </pc:sldMkLst>
        <pc:spChg chg="mod">
          <ac:chgData name="Friðrik Baldursson - garðyrkjustjóri" userId="a4d129d4-5380-4985-bcb1-a1936cf775df" providerId="ADAL" clId="{DA8A6DBD-8E7A-479A-AC4C-31DEB108EE2F}" dt="2025-03-10T11:39:13.716" v="1346" actId="20577"/>
          <ac:spMkLst>
            <pc:docMk/>
            <pc:sldMk cId="1444701994" sldId="410"/>
            <ac:spMk id="2" creationId="{6D408FC6-664C-15A2-D81D-3281025F1289}"/>
          </ac:spMkLst>
        </pc:spChg>
        <pc:spChg chg="mod">
          <ac:chgData name="Friðrik Baldursson - garðyrkjustjóri" userId="a4d129d4-5380-4985-bcb1-a1936cf775df" providerId="ADAL" clId="{DA8A6DBD-8E7A-479A-AC4C-31DEB108EE2F}" dt="2025-03-17T13:07:25.680" v="1779" actId="20577"/>
          <ac:spMkLst>
            <pc:docMk/>
            <pc:sldMk cId="1444701994" sldId="410"/>
            <ac:spMk id="4" creationId="{BD369229-7645-196E-54D0-458E3F0DF5D3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890665" cy="496809"/>
          </a:xfrm>
          <a:prstGeom prst="rect">
            <a:avLst/>
          </a:prstGeom>
        </p:spPr>
        <p:txBody>
          <a:bodyPr vert="horz" lIns="90727" tIns="45363" rIns="90727" bIns="45363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6866" y="0"/>
            <a:ext cx="2890665" cy="496809"/>
          </a:xfrm>
          <a:prstGeom prst="rect">
            <a:avLst/>
          </a:prstGeom>
        </p:spPr>
        <p:txBody>
          <a:bodyPr vert="horz" lIns="90727" tIns="45363" rIns="90727" bIns="45363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34F6049-6B04-467F-A9CF-AF70C7016724}" type="datetimeFigureOut">
              <a:rPr lang="en-US"/>
              <a:pPr>
                <a:defRPr/>
              </a:pPr>
              <a:t>3/17/2025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428242"/>
            <a:ext cx="2890665" cy="496809"/>
          </a:xfrm>
          <a:prstGeom prst="rect">
            <a:avLst/>
          </a:prstGeom>
        </p:spPr>
        <p:txBody>
          <a:bodyPr vert="horz" lIns="90727" tIns="45363" rIns="90727" bIns="45363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6866" y="9428242"/>
            <a:ext cx="2890665" cy="496809"/>
          </a:xfrm>
          <a:prstGeom prst="rect">
            <a:avLst/>
          </a:prstGeom>
        </p:spPr>
        <p:txBody>
          <a:bodyPr vert="horz" lIns="90727" tIns="45363" rIns="90727" bIns="45363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8C64D2D-B660-461B-B1B4-2FFB31F62E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17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890665" cy="496809"/>
          </a:xfrm>
          <a:prstGeom prst="rect">
            <a:avLst/>
          </a:prstGeom>
        </p:spPr>
        <p:txBody>
          <a:bodyPr vert="horz" lIns="90727" tIns="45363" rIns="90727" bIns="45363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6866" y="0"/>
            <a:ext cx="2890665" cy="496809"/>
          </a:xfrm>
          <a:prstGeom prst="rect">
            <a:avLst/>
          </a:prstGeom>
        </p:spPr>
        <p:txBody>
          <a:bodyPr vert="horz" lIns="90727" tIns="45363" rIns="90727" bIns="45363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1A9DB4A-EE6D-4893-810A-D1F8FED350E6}" type="datetimeFigureOut">
              <a:rPr lang="en-US"/>
              <a:pPr>
                <a:defRPr/>
              </a:pPr>
              <a:t>3/17/2025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27" tIns="45363" rIns="90727" bIns="45363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600" y="4715712"/>
            <a:ext cx="5335893" cy="4466511"/>
          </a:xfrm>
          <a:prstGeom prst="rect">
            <a:avLst/>
          </a:prstGeom>
        </p:spPr>
        <p:txBody>
          <a:bodyPr vert="horz" lIns="90727" tIns="45363" rIns="90727" bIns="45363" rtlCol="0"/>
          <a:lstStyle/>
          <a:p>
            <a:pPr lvl="0"/>
            <a:r>
              <a:rPr lang="is-IS" noProof="0"/>
              <a:t>Click to edit Master text styles</a:t>
            </a:r>
          </a:p>
          <a:p>
            <a:pPr lvl="1"/>
            <a:r>
              <a:rPr lang="is-IS" noProof="0"/>
              <a:t>Second level</a:t>
            </a:r>
          </a:p>
          <a:p>
            <a:pPr lvl="2"/>
            <a:r>
              <a:rPr lang="is-IS" noProof="0"/>
              <a:t>Third level</a:t>
            </a:r>
          </a:p>
          <a:p>
            <a:pPr lvl="3"/>
            <a:r>
              <a:rPr lang="is-IS" noProof="0"/>
              <a:t>Fourth level</a:t>
            </a:r>
          </a:p>
          <a:p>
            <a:pPr lvl="4"/>
            <a:r>
              <a:rPr lang="is-IS" noProof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28242"/>
            <a:ext cx="2890665" cy="496809"/>
          </a:xfrm>
          <a:prstGeom prst="rect">
            <a:avLst/>
          </a:prstGeom>
        </p:spPr>
        <p:txBody>
          <a:bodyPr vert="horz" lIns="90727" tIns="45363" rIns="90727" bIns="45363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6866" y="9428242"/>
            <a:ext cx="2890665" cy="496809"/>
          </a:xfrm>
          <a:prstGeom prst="rect">
            <a:avLst/>
          </a:prstGeom>
        </p:spPr>
        <p:txBody>
          <a:bodyPr vert="horz" lIns="90727" tIns="45363" rIns="90727" bIns="45363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C178748-22DB-4CBC-8E01-3D6BA9A3F8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5880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s-IS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14C611E-FA23-424B-8D06-87139A3F3F5B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C178748-22DB-4CBC-8E01-3D6BA9A3F8DE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89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01240" y="2130425"/>
            <a:ext cx="4656959" cy="1399299"/>
          </a:xfrm>
        </p:spPr>
        <p:txBody>
          <a:bodyPr lIns="0" tIns="0" rIns="0" bIns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is-IS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01240" y="3886200"/>
            <a:ext cx="3971160" cy="1596697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s-IS" dirty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7EBEE-E378-4572-A997-4E40F8C74978}" type="datetimeFigureOut">
              <a:rPr lang="en-US"/>
              <a:pPr>
                <a:defRPr/>
              </a:pPr>
              <a:t>3/17/2025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28A7E6-600F-4501-A4AA-30EC676D76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0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6966" y="966569"/>
            <a:ext cx="7959834" cy="1143000"/>
          </a:xfrm>
        </p:spPr>
        <p:txBody>
          <a:bodyPr lIns="0" tIns="0" rIns="0" bIns="0">
            <a:normAutofit/>
          </a:bodyPr>
          <a:lstStyle>
            <a:lvl1pPr algn="l">
              <a:defRPr sz="4000"/>
            </a:lvl1pPr>
          </a:lstStyle>
          <a:p>
            <a:r>
              <a:rPr lang="is-IS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1200" y="2109568"/>
            <a:ext cx="7975600" cy="3609811"/>
          </a:xfrm>
        </p:spPr>
        <p:txBody>
          <a:bodyPr/>
          <a:lstStyle/>
          <a:p>
            <a:pPr lvl="0"/>
            <a:r>
              <a:rPr lang="is-IS"/>
              <a:t>Click to edit Master text styles</a:t>
            </a:r>
          </a:p>
          <a:p>
            <a:pPr lvl="1"/>
            <a:r>
              <a:rPr lang="is-IS"/>
              <a:t>Second level</a:t>
            </a:r>
          </a:p>
          <a:p>
            <a:pPr lvl="2"/>
            <a:r>
              <a:rPr lang="is-IS"/>
              <a:t>Third level</a:t>
            </a:r>
          </a:p>
          <a:p>
            <a:pPr lvl="3"/>
            <a:r>
              <a:rPr lang="is-IS"/>
              <a:t>Fourth level</a:t>
            </a:r>
          </a:p>
          <a:p>
            <a:pPr lvl="4"/>
            <a:r>
              <a:rPr lang="is-I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5D5E6E-516A-4F40-A42A-CCCD0F487BE3}" type="datetimeFigureOut">
              <a:rPr lang="en-US"/>
              <a:pPr>
                <a:defRPr/>
              </a:pPr>
              <a:t>3/17/2025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B42B3F-D739-41D5-A26E-5C757B549E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0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46138"/>
            <a:ext cx="8229600" cy="1143000"/>
          </a:xfrm>
        </p:spPr>
        <p:txBody>
          <a:bodyPr lIns="0" tIns="0" rIns="0" bIns="0">
            <a:normAutofit/>
          </a:bodyPr>
          <a:lstStyle>
            <a:lvl1pPr>
              <a:defRPr sz="4000"/>
            </a:lvl1pPr>
          </a:lstStyle>
          <a:p>
            <a:r>
              <a:rPr lang="is-IS" dirty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247DC-BCB3-4972-B542-9D2D8F1FB720}" type="datetimeFigureOut">
              <a:rPr lang="en-US"/>
              <a:pPr>
                <a:defRPr/>
              </a:pPr>
              <a:t>3/17/2025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128EE-B57F-4EF4-88F5-739367E17C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0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60F821-39A9-4BFE-9ACD-2DB46F713D68}" type="datetimeFigureOut">
              <a:rPr lang="en-US"/>
              <a:pPr>
                <a:defRPr/>
              </a:pPr>
              <a:t>3/17/2025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40D7AE-BC6F-419D-ABFC-E144C7F8C5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ill, texti og 2 efnishlut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s-IS"/>
              <a:t>Smelltu til að breyta stíl aðaltitils</a:t>
            </a:r>
            <a:endParaRPr lang="en-US"/>
          </a:p>
        </p:txBody>
      </p:sp>
      <p:sp>
        <p:nvSpPr>
          <p:cNvPr id="3" name="Textastaðgengill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s-IS"/>
              <a:t>Smelltu til að breyta stílum aðaltexta</a:t>
            </a:r>
          </a:p>
          <a:p>
            <a:pPr lvl="1"/>
            <a:r>
              <a:rPr lang="is-IS"/>
              <a:t>Annað stig</a:t>
            </a:r>
          </a:p>
          <a:p>
            <a:pPr lvl="2"/>
            <a:r>
              <a:rPr lang="is-IS"/>
              <a:t>Þriðja stig</a:t>
            </a:r>
          </a:p>
          <a:p>
            <a:pPr lvl="3"/>
            <a:r>
              <a:rPr lang="is-IS"/>
              <a:t>Fjórða stig</a:t>
            </a:r>
          </a:p>
          <a:p>
            <a:pPr lvl="4"/>
            <a:r>
              <a:rPr lang="is-IS"/>
              <a:t>Fimmta stig</a:t>
            </a:r>
            <a:endParaRPr lang="en-US"/>
          </a:p>
        </p:txBody>
      </p:sp>
      <p:sp>
        <p:nvSpPr>
          <p:cNvPr id="4" name="Staðgengill efnis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is-IS"/>
              <a:t>Smelltu til að breyta stílum aðaltexta</a:t>
            </a:r>
          </a:p>
          <a:p>
            <a:pPr lvl="1"/>
            <a:r>
              <a:rPr lang="is-IS"/>
              <a:t>Annað stig</a:t>
            </a:r>
          </a:p>
          <a:p>
            <a:pPr lvl="2"/>
            <a:r>
              <a:rPr lang="is-IS"/>
              <a:t>Þriðja stig</a:t>
            </a:r>
          </a:p>
          <a:p>
            <a:pPr lvl="3"/>
            <a:r>
              <a:rPr lang="is-IS"/>
              <a:t>Fjórða stig</a:t>
            </a:r>
          </a:p>
          <a:p>
            <a:pPr lvl="4"/>
            <a:r>
              <a:rPr lang="is-IS"/>
              <a:t>Fimmta stig</a:t>
            </a:r>
            <a:endParaRPr lang="en-US"/>
          </a:p>
        </p:txBody>
      </p:sp>
      <p:sp>
        <p:nvSpPr>
          <p:cNvPr id="5" name="Staðgengill efnis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is-IS"/>
              <a:t>Smelltu til að breyta stílum aðaltexta</a:t>
            </a:r>
          </a:p>
          <a:p>
            <a:pPr lvl="1"/>
            <a:r>
              <a:rPr lang="is-IS"/>
              <a:t>Annað stig</a:t>
            </a:r>
          </a:p>
          <a:p>
            <a:pPr lvl="2"/>
            <a:r>
              <a:rPr lang="is-IS"/>
              <a:t>Þriðja stig</a:t>
            </a:r>
          </a:p>
          <a:p>
            <a:pPr lvl="3"/>
            <a:r>
              <a:rPr lang="is-IS"/>
              <a:t>Fjórða stig</a:t>
            </a:r>
          </a:p>
          <a:p>
            <a:pPr lvl="4"/>
            <a:r>
              <a:rPr lang="is-IS"/>
              <a:t>Fimmta stig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B45FC4-3491-453F-B55C-477D3E48CAA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1386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s-IS"/>
              <a:t>Click to edit Master text styles</a:t>
            </a:r>
          </a:p>
          <a:p>
            <a:pPr lvl="1"/>
            <a:r>
              <a:rPr lang="is-IS"/>
              <a:t>Second level</a:t>
            </a:r>
          </a:p>
          <a:p>
            <a:pPr lvl="2"/>
            <a:r>
              <a:rPr lang="is-IS"/>
              <a:t>Third level</a:t>
            </a:r>
          </a:p>
          <a:p>
            <a:pPr lvl="3"/>
            <a:r>
              <a:rPr lang="is-IS"/>
              <a:t>Fourth level</a:t>
            </a:r>
          </a:p>
          <a:p>
            <a:pPr lvl="4"/>
            <a:r>
              <a:rPr lang="is-I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873D894-26C0-43F6-BB5B-16B39C5D264B}" type="datetimeFigureOut">
              <a:rPr lang="en-US"/>
              <a:pPr>
                <a:defRPr/>
              </a:pPr>
              <a:t>3/17/2025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7C1AE0A-47F9-4B8A-9219-4CD875BF7A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ctrTitle"/>
          </p:nvPr>
        </p:nvSpPr>
        <p:spPr>
          <a:xfrm>
            <a:off x="925512" y="2225676"/>
            <a:ext cx="8029561" cy="1266462"/>
          </a:xfrm>
        </p:spPr>
        <p:txBody>
          <a:bodyPr/>
          <a:lstStyle/>
          <a:p>
            <a:pPr eaLnBrk="1" hangingPunct="1"/>
            <a:r>
              <a:rPr lang="en-US" sz="3600" b="1" dirty="0" err="1">
                <a:latin typeface="Arial" charset="0"/>
              </a:rPr>
              <a:t>Endurgerð</a:t>
            </a:r>
            <a:r>
              <a:rPr lang="en-US" sz="3600" b="1" dirty="0">
                <a:latin typeface="Arial" charset="0"/>
              </a:rPr>
              <a:t> </a:t>
            </a:r>
            <a:r>
              <a:rPr lang="en-US" sz="3600" b="1" dirty="0" err="1">
                <a:latin typeface="Arial" charset="0"/>
              </a:rPr>
              <a:t>skólalóða</a:t>
            </a:r>
            <a:r>
              <a:rPr lang="en-US" sz="3600" b="1" dirty="0">
                <a:latin typeface="Arial" charset="0"/>
              </a:rPr>
              <a:t> 2016-2025</a:t>
            </a:r>
            <a:br>
              <a:rPr lang="en-US" sz="4800" b="1" dirty="0">
                <a:latin typeface="Arial" charset="0"/>
              </a:rPr>
            </a:br>
            <a:r>
              <a:rPr lang="en-US" sz="2400" b="1" dirty="0" err="1">
                <a:latin typeface="Arial" charset="0"/>
              </a:rPr>
              <a:t>Staða</a:t>
            </a:r>
            <a:r>
              <a:rPr lang="en-US" sz="2400" b="1" dirty="0">
                <a:latin typeface="Arial" charset="0"/>
              </a:rPr>
              <a:t> og </a:t>
            </a:r>
            <a:r>
              <a:rPr lang="en-US" sz="2400" b="1" dirty="0" err="1">
                <a:latin typeface="Arial" charset="0"/>
              </a:rPr>
              <a:t>endurmat</a:t>
            </a:r>
            <a:endParaRPr lang="en-US" sz="2400" dirty="0">
              <a:latin typeface="Arial" charset="0"/>
            </a:endParaRPr>
          </a:p>
        </p:txBody>
      </p:sp>
      <p:sp>
        <p:nvSpPr>
          <p:cNvPr id="8195" name="Subtitle 2"/>
          <p:cNvSpPr>
            <a:spLocks noGrp="1"/>
          </p:cNvSpPr>
          <p:nvPr>
            <p:ph type="subTitle" idx="1"/>
          </p:nvPr>
        </p:nvSpPr>
        <p:spPr>
          <a:xfrm>
            <a:off x="925513" y="4963174"/>
            <a:ext cx="5209816" cy="1342923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sz="2800" b="1" dirty="0" err="1">
                <a:latin typeface="Arial" charset="0"/>
              </a:rPr>
              <a:t>Menntaráð</a:t>
            </a:r>
            <a:r>
              <a:rPr lang="en-US" sz="2800" b="1" dirty="0">
                <a:latin typeface="Arial" charset="0"/>
              </a:rPr>
              <a:t> 15. mars 2025</a:t>
            </a:r>
          </a:p>
          <a:p>
            <a:pPr eaLnBrk="1" hangingPunct="1">
              <a:spcBef>
                <a:spcPct val="0"/>
              </a:spcBef>
            </a:pPr>
            <a:endParaRPr lang="is-IS" sz="3100" dirty="0">
              <a:latin typeface="Arial" charset="0"/>
            </a:endParaRPr>
          </a:p>
          <a:p>
            <a:pPr eaLnBrk="1" hangingPunct="1">
              <a:spcBef>
                <a:spcPct val="0"/>
              </a:spcBef>
            </a:pPr>
            <a:r>
              <a:rPr lang="is-IS" sz="1800" b="1" dirty="0">
                <a:latin typeface="Arial" charset="0"/>
              </a:rPr>
              <a:t>Friðrik Baldursson, garðyrkjustjóri</a:t>
            </a:r>
            <a:endParaRPr lang="en-US" sz="1800" b="1" dirty="0">
              <a:latin typeface="Arial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199" y="4714875"/>
            <a:ext cx="8429625" cy="1697038"/>
          </a:xfrm>
        </p:spPr>
        <p:txBody>
          <a:bodyPr/>
          <a:lstStyle/>
          <a:p>
            <a:pPr marL="0" indent="0">
              <a:buNone/>
            </a:pPr>
            <a:endParaRPr lang="is-IS" sz="2400" dirty="0"/>
          </a:p>
          <a:p>
            <a:endParaRPr lang="is-I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A7E8889-6203-48A5-A30E-421E867BCA0A}"/>
              </a:ext>
            </a:extLst>
          </p:cNvPr>
          <p:cNvSpPr txBox="1">
            <a:spLocks/>
          </p:cNvSpPr>
          <p:nvPr/>
        </p:nvSpPr>
        <p:spPr bwMode="auto">
          <a:xfrm>
            <a:off x="6083710" y="508958"/>
            <a:ext cx="2658947" cy="1276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is-IS" sz="2400" b="1" dirty="0"/>
              <a:t>Mælikvaðar og samanburður 2016-2025</a:t>
            </a:r>
            <a:endParaRPr lang="is-IS" sz="2400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8B3B6E0-6F68-D63C-B55F-E6218CEF0145}"/>
              </a:ext>
            </a:extLst>
          </p:cNvPr>
          <p:cNvPicPr>
            <a:picLocks noGrp="1" noChangeAspect="1"/>
          </p:cNvPicPr>
          <p:nvPr>
            <p:ph sz="quarter" idx="3"/>
          </p:nvPr>
        </p:nvPicPr>
        <p:blipFill>
          <a:blip r:embed="rId2"/>
          <a:stretch>
            <a:fillRect/>
          </a:stretch>
        </p:blipFill>
        <p:spPr>
          <a:xfrm>
            <a:off x="675163" y="596863"/>
            <a:ext cx="5270738" cy="5898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8188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199" y="4714875"/>
            <a:ext cx="8429625" cy="1697038"/>
          </a:xfrm>
        </p:spPr>
        <p:txBody>
          <a:bodyPr/>
          <a:lstStyle/>
          <a:p>
            <a:pPr marL="0" indent="0">
              <a:buNone/>
            </a:pPr>
            <a:endParaRPr lang="is-IS" sz="2400" dirty="0"/>
          </a:p>
          <a:p>
            <a:endParaRPr lang="is-I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0B70DA4-869F-4AA5-98B9-300D20E78D4A}"/>
              </a:ext>
            </a:extLst>
          </p:cNvPr>
          <p:cNvSpPr txBox="1">
            <a:spLocks/>
          </p:cNvSpPr>
          <p:nvPr/>
        </p:nvSpPr>
        <p:spPr bwMode="auto">
          <a:xfrm>
            <a:off x="571806" y="372891"/>
            <a:ext cx="8108478" cy="837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is-IS" sz="2400" b="1" dirty="0"/>
              <a:t>Mælikvaðar og samanburður 2016-2025</a:t>
            </a:r>
            <a:endParaRPr lang="is-IS" sz="24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B730553-249D-9153-82B4-344741FCD4D4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672861" y="1210055"/>
            <a:ext cx="6288656" cy="5083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9504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6A3D6329-A5E0-47DA-A64F-9ACC01ABB2C9}"/>
              </a:ext>
            </a:extLst>
          </p:cNvPr>
          <p:cNvSpPr txBox="1">
            <a:spLocks/>
          </p:cNvSpPr>
          <p:nvPr/>
        </p:nvSpPr>
        <p:spPr bwMode="auto">
          <a:xfrm>
            <a:off x="715693" y="263095"/>
            <a:ext cx="6863409" cy="74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is-IS" sz="2400" b="1" dirty="0"/>
              <a:t>Mælikvaðar og samanburður 2016-2025</a:t>
            </a:r>
            <a:endParaRPr lang="is-IS" sz="24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E1B4BD6-1E34-4AEB-82EF-A4C5AD3EA8EA}"/>
              </a:ext>
            </a:extLst>
          </p:cNvPr>
          <p:cNvSpPr txBox="1">
            <a:spLocks/>
          </p:cNvSpPr>
          <p:nvPr/>
        </p:nvSpPr>
        <p:spPr bwMode="auto">
          <a:xfrm rot="18622775">
            <a:off x="208594" y="2794108"/>
            <a:ext cx="3045355" cy="74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is-IS" sz="4000" b="1" dirty="0"/>
              <a:t>Heildarmat</a:t>
            </a:r>
            <a:endParaRPr lang="is-IS" sz="40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C62A2A-3B1F-121A-0E70-10FDCB530539}"/>
              </a:ext>
            </a:extLst>
          </p:cNvPr>
          <p:cNvPicPr>
            <a:picLocks noGrp="1" noChangeAspect="1"/>
          </p:cNvPicPr>
          <p:nvPr>
            <p:ph sz="quarter" idx="3"/>
          </p:nvPr>
        </p:nvPicPr>
        <p:blipFill>
          <a:blip r:embed="rId2"/>
          <a:stretch>
            <a:fillRect/>
          </a:stretch>
        </p:blipFill>
        <p:spPr>
          <a:xfrm>
            <a:off x="2863971" y="1010195"/>
            <a:ext cx="5819782" cy="539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60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B69272-7A72-4047-B7DA-137B1FB47D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08FC6-664C-15A2-D81D-3281025F1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98765"/>
            <a:ext cx="6714417" cy="521433"/>
          </a:xfrm>
        </p:spPr>
        <p:txBody>
          <a:bodyPr/>
          <a:lstStyle/>
          <a:p>
            <a:pPr algn="l"/>
            <a:r>
              <a:rPr lang="is-IS" sz="3200" b="1" dirty="0"/>
              <a:t>Staðan á grunnskólalóðum 2025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369229-7645-196E-54D0-458E3F0DF5D3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847016" y="1156225"/>
            <a:ext cx="7601738" cy="4912066"/>
          </a:xfrm>
        </p:spPr>
        <p:txBody>
          <a:bodyPr/>
          <a:lstStyle/>
          <a:p>
            <a:r>
              <a:rPr lang="is-IS" sz="2000" b="1" dirty="0"/>
              <a:t>Kópavogsskóli</a:t>
            </a:r>
          </a:p>
          <a:p>
            <a:pPr lvl="1"/>
            <a:r>
              <a:rPr lang="is-IS" sz="1600" dirty="0"/>
              <a:t>Bygging leikskóla, færanlegum stofum fjölgað, fyrirhuguð viðbygging. </a:t>
            </a:r>
          </a:p>
          <a:p>
            <a:r>
              <a:rPr lang="is-IS" sz="2000" b="1" dirty="0"/>
              <a:t>Kársnesskóli</a:t>
            </a:r>
          </a:p>
          <a:p>
            <a:pPr lvl="1"/>
            <a:r>
              <a:rPr lang="is-IS" sz="1600" dirty="0"/>
              <a:t>Færanlegar stofur fluttar á þrjár aðrar lóðir.</a:t>
            </a:r>
          </a:p>
          <a:p>
            <a:pPr lvl="1"/>
            <a:r>
              <a:rPr lang="is-IS" sz="1600" dirty="0"/>
              <a:t>Endurskoðun 2026, þ.á.m. vegna nýbyggingar og lóðar?</a:t>
            </a:r>
          </a:p>
          <a:p>
            <a:r>
              <a:rPr lang="is-IS" sz="2000" b="1" dirty="0"/>
              <a:t>Barnaskóli Kársness</a:t>
            </a:r>
          </a:p>
          <a:p>
            <a:pPr lvl="1"/>
            <a:r>
              <a:rPr lang="is-IS" sz="1600" dirty="0"/>
              <a:t>Grunn- og leikskóli tekur til starfa haustið 2025, lóð frágengin að mestu.</a:t>
            </a:r>
          </a:p>
          <a:p>
            <a:r>
              <a:rPr lang="is-IS" sz="2000" b="1" dirty="0"/>
              <a:t>Álfhólsskóli-Digranes</a:t>
            </a:r>
          </a:p>
          <a:p>
            <a:pPr lvl="1"/>
            <a:r>
              <a:rPr lang="is-IS" sz="1600" dirty="0"/>
              <a:t>Bílastæði o.fl. Ófrágengin, annars ekkert bráðaðkallandi vegna lóða.r</a:t>
            </a:r>
          </a:p>
          <a:p>
            <a:r>
              <a:rPr lang="is-IS" sz="2000" b="1" dirty="0"/>
              <a:t>Álfhólsskóli-Hjalli</a:t>
            </a:r>
          </a:p>
          <a:p>
            <a:pPr lvl="1"/>
            <a:r>
              <a:rPr lang="is-IS" sz="1600" dirty="0"/>
              <a:t>Ekkert bráðaðkallandi vegna lóðar.</a:t>
            </a:r>
          </a:p>
          <a:p>
            <a:r>
              <a:rPr lang="is-IS" sz="2000" b="1" dirty="0"/>
              <a:t>Snælandsskóli</a:t>
            </a:r>
          </a:p>
          <a:p>
            <a:pPr lvl="1"/>
            <a:r>
              <a:rPr lang="is-IS" sz="1600" dirty="0"/>
              <a:t>Tillaga um framkvæmdir 2025.</a:t>
            </a:r>
          </a:p>
          <a:p>
            <a:r>
              <a:rPr lang="is-IS" sz="2000" b="1" dirty="0"/>
              <a:t>Smáraskóli</a:t>
            </a:r>
          </a:p>
          <a:p>
            <a:pPr lvl="1"/>
            <a:r>
              <a:rPr lang="is-IS" sz="1600" dirty="0"/>
              <a:t>3 færanlegar stofur. Tillaga um framkvæmdir 2025.</a:t>
            </a:r>
          </a:p>
          <a:p>
            <a:pPr lvl="1"/>
            <a:endParaRPr lang="is-IS" sz="2000" dirty="0"/>
          </a:p>
        </p:txBody>
      </p:sp>
    </p:spTree>
    <p:extLst>
      <p:ext uri="{BB962C8B-B14F-4D97-AF65-F5344CB8AC3E}">
        <p14:creationId xmlns:p14="http://schemas.microsoft.com/office/powerpoint/2010/main" val="1444701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7A762-242C-44A2-B222-291F163B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98765"/>
            <a:ext cx="6714417" cy="521433"/>
          </a:xfrm>
        </p:spPr>
        <p:txBody>
          <a:bodyPr/>
          <a:lstStyle/>
          <a:p>
            <a:pPr algn="l"/>
            <a:r>
              <a:rPr lang="is-IS" sz="3200" b="1" dirty="0"/>
              <a:t>Staðan á grunnskólalóðum 2025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E02D53-FC5F-77FA-7318-3D4C0CB6BCAE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847016" y="1156225"/>
            <a:ext cx="7601738" cy="3851204"/>
          </a:xfrm>
        </p:spPr>
        <p:txBody>
          <a:bodyPr/>
          <a:lstStyle/>
          <a:p>
            <a:r>
              <a:rPr lang="is-IS" sz="2000" b="1" dirty="0"/>
              <a:t>Lindaskóli</a:t>
            </a:r>
          </a:p>
          <a:p>
            <a:pPr lvl="1"/>
            <a:r>
              <a:rPr lang="is-IS" sz="1600" dirty="0"/>
              <a:t>Færanlegar stofur, ekkert bráðaðkallandi vegna lóðar.</a:t>
            </a:r>
          </a:p>
          <a:p>
            <a:r>
              <a:rPr lang="is-IS" sz="2000" b="1" dirty="0"/>
              <a:t>Salaskóli</a:t>
            </a:r>
          </a:p>
          <a:p>
            <a:pPr lvl="1"/>
            <a:r>
              <a:rPr lang="is-IS" sz="1600" dirty="0"/>
              <a:t>Ekkert bráðaðkallandi vegna lóðar.</a:t>
            </a:r>
          </a:p>
          <a:p>
            <a:r>
              <a:rPr lang="is-IS" sz="2000" b="1" dirty="0"/>
              <a:t>Vatnsendaskóli</a:t>
            </a:r>
          </a:p>
          <a:p>
            <a:pPr lvl="1"/>
            <a:r>
              <a:rPr lang="is-IS" sz="1600" dirty="0"/>
              <a:t>Lóðarframkvæmdir 2025 (og 2026?), ljúka við lóð.</a:t>
            </a:r>
          </a:p>
          <a:p>
            <a:r>
              <a:rPr lang="is-IS" sz="2000" b="1" dirty="0"/>
              <a:t>Hörðuvallaskóli</a:t>
            </a:r>
          </a:p>
          <a:p>
            <a:pPr lvl="1"/>
            <a:r>
              <a:rPr lang="is-IS" sz="1600" dirty="0"/>
              <a:t>Ekkert bráðaðkallandi vegna lóðar.</a:t>
            </a:r>
          </a:p>
          <a:p>
            <a:r>
              <a:rPr lang="is-IS" sz="2000" b="1" dirty="0"/>
              <a:t>Kóraskóli</a:t>
            </a:r>
          </a:p>
          <a:p>
            <a:pPr lvl="1"/>
            <a:r>
              <a:rPr lang="is-IS" sz="1600" dirty="0"/>
              <a:t>„Engin </a:t>
            </a:r>
            <a:r>
              <a:rPr lang="is-IS" sz="1600"/>
              <a:t>lóð“.</a:t>
            </a:r>
            <a:endParaRPr lang="is-IS" sz="1600" dirty="0"/>
          </a:p>
        </p:txBody>
      </p:sp>
    </p:spTree>
    <p:extLst>
      <p:ext uri="{BB962C8B-B14F-4D97-AF65-F5344CB8AC3E}">
        <p14:creationId xmlns:p14="http://schemas.microsoft.com/office/powerpoint/2010/main" val="3729463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75"/>
          </a:xfrm>
        </p:spPr>
        <p:txBody>
          <a:bodyPr/>
          <a:lstStyle/>
          <a:p>
            <a:pPr algn="l"/>
            <a:r>
              <a:rPr lang="is-IS" sz="3600" b="1" dirty="0"/>
              <a:t>Tillögur vegna framkvæmda 2025</a:t>
            </a:r>
            <a:endParaRPr lang="is-IS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199" y="1052714"/>
            <a:ext cx="4908431" cy="923331"/>
          </a:xfrm>
        </p:spPr>
        <p:txBody>
          <a:bodyPr/>
          <a:lstStyle/>
          <a:p>
            <a:pPr marL="0" indent="0">
              <a:buNone/>
            </a:pPr>
            <a:r>
              <a:rPr lang="is-IS" sz="2400" b="1" dirty="0"/>
              <a:t>Lagt er til að 80 </a:t>
            </a:r>
            <a:r>
              <a:rPr lang="is-IS" sz="2400" b="1" dirty="0" err="1"/>
              <a:t>mkr</a:t>
            </a:r>
            <a:r>
              <a:rPr lang="is-IS" sz="2400" b="1" dirty="0"/>
              <a:t>. fjárveitingu ársins verði varið þannig:</a:t>
            </a:r>
          </a:p>
          <a:p>
            <a:pPr marL="0" indent="0" algn="r">
              <a:buNone/>
            </a:pPr>
            <a:r>
              <a:rPr lang="is-IS" sz="2400" b="1" dirty="0"/>
              <a:t>	</a:t>
            </a:r>
          </a:p>
          <a:p>
            <a:pPr marL="0" indent="0">
              <a:buNone/>
            </a:pPr>
            <a:endParaRPr lang="is-IS" sz="2000" b="1" dirty="0"/>
          </a:p>
          <a:p>
            <a:pPr marL="0" indent="0">
              <a:buNone/>
            </a:pPr>
            <a:endParaRPr lang="is-IS" sz="2000" b="1" dirty="0"/>
          </a:p>
          <a:p>
            <a:pPr marL="0" indent="0">
              <a:buNone/>
            </a:pPr>
            <a:endParaRPr lang="is-IS" sz="2000" b="1" dirty="0"/>
          </a:p>
          <a:p>
            <a:pPr marL="0" indent="0">
              <a:buNone/>
            </a:pPr>
            <a:endParaRPr lang="is-IS" sz="1800" b="1" dirty="0"/>
          </a:p>
          <a:p>
            <a:pPr marL="0" indent="0">
              <a:buNone/>
            </a:pPr>
            <a:endParaRPr lang="is-IS" sz="1800" b="1" dirty="0"/>
          </a:p>
          <a:p>
            <a:pPr marL="0" indent="0">
              <a:buNone/>
            </a:pPr>
            <a:endParaRPr lang="is-IS" sz="1800" b="1" dirty="0"/>
          </a:p>
          <a:p>
            <a:endParaRPr lang="is-I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ACA869-7072-4915-B09C-5F8B06013B5A}"/>
              </a:ext>
            </a:extLst>
          </p:cNvPr>
          <p:cNvSpPr txBox="1"/>
          <p:nvPr/>
        </p:nvSpPr>
        <p:spPr>
          <a:xfrm>
            <a:off x="530675" y="5577994"/>
            <a:ext cx="3489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is-IS" sz="1800" b="1" dirty="0"/>
              <a:t>Snælandsskóli, körfuboltavöllur o.fl.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76A6DD-4790-4AF5-BA97-A5213DC29D84}"/>
              </a:ext>
            </a:extLst>
          </p:cNvPr>
          <p:cNvSpPr txBox="1"/>
          <p:nvPr/>
        </p:nvSpPr>
        <p:spPr>
          <a:xfrm>
            <a:off x="4282356" y="5564700"/>
            <a:ext cx="4330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800" b="1" dirty="0"/>
              <a:t>Smáraskóli</a:t>
            </a:r>
            <a:r>
              <a:rPr lang="is-IS" b="1" dirty="0"/>
              <a:t>, leiktæki o.fl.</a:t>
            </a:r>
            <a:endParaRPr lang="is-IS" sz="1800" b="1" dirty="0"/>
          </a:p>
        </p:txBody>
      </p:sp>
      <p:pic>
        <p:nvPicPr>
          <p:cNvPr id="18" name="Content Placeholder 17">
            <a:extLst>
              <a:ext uri="{FF2B5EF4-FFF2-40B4-BE49-F238E27FC236}">
                <a16:creationId xmlns:a16="http://schemas.microsoft.com/office/drawing/2014/main" id="{9B32E396-A2B9-DE65-E419-9CBBE0A2B038}"/>
              </a:ext>
            </a:extLst>
          </p:cNvPr>
          <p:cNvPicPr>
            <a:picLocks noGrp="1" noChangeAspect="1"/>
          </p:cNvPicPr>
          <p:nvPr>
            <p:ph sz="quarter" idx="3"/>
          </p:nvPr>
        </p:nvPicPr>
        <p:blipFill>
          <a:blip r:embed="rId2"/>
          <a:stretch>
            <a:fillRect/>
          </a:stretch>
        </p:blipFill>
        <p:spPr>
          <a:xfrm>
            <a:off x="552410" y="2050271"/>
            <a:ext cx="3701043" cy="3366278"/>
          </a:xfrm>
          <a:prstGeom prst="rect">
            <a:avLst/>
          </a:prstGeom>
        </p:spPr>
      </p:pic>
      <p:pic>
        <p:nvPicPr>
          <p:cNvPr id="26" name="Content Placeholder 25">
            <a:extLst>
              <a:ext uri="{FF2B5EF4-FFF2-40B4-BE49-F238E27FC236}">
                <a16:creationId xmlns:a16="http://schemas.microsoft.com/office/drawing/2014/main" id="{5E2CCB62-8EB6-327F-F1EE-F8125D0A7CA7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3"/>
          <a:srcRect l="4559" r="2161"/>
          <a:stretch/>
        </p:blipFill>
        <p:spPr>
          <a:xfrm>
            <a:off x="4384168" y="2050270"/>
            <a:ext cx="4385221" cy="3366279"/>
          </a:xfrm>
        </p:spPr>
      </p:pic>
    </p:spTree>
    <p:extLst>
      <p:ext uri="{BB962C8B-B14F-4D97-AF65-F5344CB8AC3E}">
        <p14:creationId xmlns:p14="http://schemas.microsoft.com/office/powerpoint/2010/main" val="3799426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19C7E221-E308-05F8-13F8-8D93F6AD0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s-IS" sz="4000" b="1" dirty="0"/>
              <a:t>Að auki - Vatnsendaskóli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D41C386-22A3-6390-5EF2-BE110FB4F49F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3079630" cy="4525963"/>
          </a:xfrm>
        </p:spPr>
        <p:txBody>
          <a:bodyPr/>
          <a:lstStyle/>
          <a:p>
            <a:r>
              <a:rPr lang="is-IS" sz="2800" b="1" dirty="0"/>
              <a:t>Sér fjárveiting, 50 </a:t>
            </a:r>
            <a:r>
              <a:rPr lang="is-IS" sz="2800" b="1" dirty="0" err="1"/>
              <a:t>mkr</a:t>
            </a:r>
            <a:r>
              <a:rPr lang="is-IS" sz="2800" b="1" dirty="0"/>
              <a:t>.</a:t>
            </a:r>
          </a:p>
          <a:p>
            <a:r>
              <a:rPr lang="is-IS" sz="2800" b="1" dirty="0"/>
              <a:t>Eina ókláraða skólalóðin.</a:t>
            </a:r>
          </a:p>
          <a:p>
            <a:r>
              <a:rPr lang="is-IS" sz="2800" b="1" dirty="0"/>
              <a:t>Unnið að hönnun og forgangsröðun í samráði við starfshóp.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9F811EE4-BC55-4368-A3F3-039FB1E7B58C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3675414" y="1600199"/>
            <a:ext cx="4991973" cy="4214005"/>
          </a:xfrm>
        </p:spPr>
      </p:pic>
    </p:spTree>
    <p:extLst>
      <p:ext uri="{BB962C8B-B14F-4D97-AF65-F5344CB8AC3E}">
        <p14:creationId xmlns:p14="http://schemas.microsoft.com/office/powerpoint/2010/main" val="10608754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9D6D07-09DF-70B6-B9D4-07B2EB33E0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5A7ED77-AD10-5A89-CBA3-7642FA063D4D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2374794" y="1896854"/>
            <a:ext cx="6296994" cy="4624716"/>
          </a:xfr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BEADEA1E-6DBE-975E-3661-B8E612B8F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s-IS" sz="4000" b="1" dirty="0"/>
              <a:t>Og ný lóð Barnaskóla Kársness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D794DBC-4338-0180-B331-CE55AB20B610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311215"/>
            <a:ext cx="5943600" cy="897147"/>
          </a:xfrm>
        </p:spPr>
        <p:txBody>
          <a:bodyPr/>
          <a:lstStyle/>
          <a:p>
            <a:r>
              <a:rPr lang="is-IS" sz="2800" b="1" dirty="0"/>
              <a:t>Tekur til starfa haustið 2025</a:t>
            </a:r>
          </a:p>
        </p:txBody>
      </p:sp>
    </p:spTree>
    <p:extLst>
      <p:ext uri="{BB962C8B-B14F-4D97-AF65-F5344CB8AC3E}">
        <p14:creationId xmlns:p14="http://schemas.microsoft.com/office/powerpoint/2010/main" val="6277795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11221" y="5943967"/>
            <a:ext cx="2254359" cy="644740"/>
          </a:xfrm>
        </p:spPr>
        <p:txBody>
          <a:bodyPr/>
          <a:lstStyle/>
          <a:p>
            <a:r>
              <a:rPr lang="is-IS" b="1" dirty="0">
                <a:latin typeface="+mj-lt"/>
              </a:rPr>
              <a:t>Takk fyrir!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A1C89D6-91E8-60CB-864E-519A4DF4CA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8857" y="1082491"/>
            <a:ext cx="8476723" cy="46930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95030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>
          <a:xfrm>
            <a:off x="727075" y="966788"/>
            <a:ext cx="7959725" cy="739067"/>
          </a:xfrm>
        </p:spPr>
        <p:txBody>
          <a:bodyPr>
            <a:normAutofit/>
          </a:bodyPr>
          <a:lstStyle/>
          <a:p>
            <a:pPr eaLnBrk="1" hangingPunct="1"/>
            <a:r>
              <a:rPr lang="is-IS" sz="3600" b="1" dirty="0">
                <a:latin typeface="Arial" charset="0"/>
              </a:rPr>
              <a:t>Verkefnið „skemmtilegar skólalóðir“</a:t>
            </a:r>
            <a:endParaRPr lang="en-US" sz="3600" b="1" dirty="0">
              <a:latin typeface="Arial" charset="0"/>
            </a:endParaRPr>
          </a:p>
        </p:txBody>
      </p:sp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465826" y="1828800"/>
            <a:ext cx="8220974" cy="44767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s-IS" sz="2400" dirty="0">
                <a:latin typeface="Arial" charset="0"/>
              </a:rPr>
              <a:t>Tveir starfshópar voru stofnaðir, annar um skólalóðir og hinn um leikskólalóðir.</a:t>
            </a:r>
          </a:p>
          <a:p>
            <a:pPr eaLnBrk="1" hangingPunct="1">
              <a:lnSpc>
                <a:spcPct val="80000"/>
              </a:lnSpc>
            </a:pPr>
            <a:r>
              <a:rPr lang="is-IS" sz="2400" dirty="0">
                <a:latin typeface="Arial" charset="0"/>
              </a:rPr>
              <a:t>Skipaðir af sviðstjórum umhverfissviðs og menntasviðs.</a:t>
            </a:r>
          </a:p>
          <a:p>
            <a:pPr eaLnBrk="1" hangingPunct="1">
              <a:lnSpc>
                <a:spcPct val="80000"/>
              </a:lnSpc>
            </a:pPr>
            <a:r>
              <a:rPr lang="is-IS" sz="2400" dirty="0">
                <a:latin typeface="Arial" charset="0"/>
              </a:rPr>
              <a:t>Tóku til starfa í lok nóvember 2015.</a:t>
            </a:r>
          </a:p>
          <a:p>
            <a:pPr eaLnBrk="1" hangingPunct="1">
              <a:lnSpc>
                <a:spcPct val="80000"/>
              </a:lnSpc>
            </a:pPr>
            <a:endParaRPr lang="is-IS" sz="2400" dirty="0">
              <a:latin typeface="Arial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is-IS" sz="2400" dirty="0">
                <a:latin typeface="Arial" charset="0"/>
              </a:rPr>
              <a:t>Allar lóðir yfirfarnar og metin þörf á endurgerð þeirra og lagfæringum.</a:t>
            </a:r>
          </a:p>
          <a:p>
            <a:pPr eaLnBrk="1" hangingPunct="1">
              <a:lnSpc>
                <a:spcPct val="80000"/>
              </a:lnSpc>
            </a:pPr>
            <a:r>
              <a:rPr lang="is-IS" sz="2400" dirty="0">
                <a:latin typeface="Arial" charset="0"/>
              </a:rPr>
              <a:t>Fengnar ábendingar frá skólasamfélaginu.</a:t>
            </a:r>
          </a:p>
          <a:p>
            <a:pPr eaLnBrk="1" hangingPunct="1">
              <a:lnSpc>
                <a:spcPct val="80000"/>
              </a:lnSpc>
            </a:pPr>
            <a:r>
              <a:rPr lang="is-IS" sz="2400" dirty="0">
                <a:latin typeface="Arial" charset="0"/>
              </a:rPr>
              <a:t>Gerðar tillögur um forgangsröðun verkefna til næstu ára.</a:t>
            </a:r>
          </a:p>
          <a:p>
            <a:pPr eaLnBrk="1" hangingPunct="1">
              <a:lnSpc>
                <a:spcPct val="80000"/>
              </a:lnSpc>
            </a:pPr>
            <a:endParaRPr lang="is-IS" sz="2400" dirty="0">
              <a:latin typeface="Arial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is-IS" sz="2400" dirty="0">
                <a:latin typeface="Arial" charset="0"/>
              </a:rPr>
              <a:t>Lokið var við </a:t>
            </a:r>
            <a:r>
              <a:rPr lang="is-IS" sz="2400" dirty="0" err="1">
                <a:latin typeface="Arial" charset="0"/>
              </a:rPr>
              <a:t>skýrslu</a:t>
            </a:r>
            <a:r>
              <a:rPr lang="is-IS" sz="2400" dirty="0">
                <a:latin typeface="Arial" charset="0"/>
              </a:rPr>
              <a:t> um skólalóðir í mars 2016 og ári síðar </a:t>
            </a:r>
            <a:r>
              <a:rPr lang="is-IS" sz="2400" dirty="0" err="1">
                <a:latin typeface="Arial" charset="0"/>
              </a:rPr>
              <a:t>skýrslu</a:t>
            </a:r>
            <a:r>
              <a:rPr lang="is-IS" sz="2400" dirty="0">
                <a:latin typeface="Arial" charset="0"/>
              </a:rPr>
              <a:t> um leikskólalóðirnar.</a:t>
            </a:r>
          </a:p>
          <a:p>
            <a:pPr eaLnBrk="1" hangingPunct="1">
              <a:lnSpc>
                <a:spcPct val="80000"/>
              </a:lnSpc>
            </a:pPr>
            <a:endParaRPr lang="is-IS" sz="2400" dirty="0">
              <a:latin typeface="Arial" charset="0"/>
            </a:endParaRPr>
          </a:p>
          <a:p>
            <a:pPr marL="457200" lvl="1" indent="0" eaLnBrk="1" hangingPunct="1">
              <a:lnSpc>
                <a:spcPct val="80000"/>
              </a:lnSpc>
              <a:buNone/>
            </a:pPr>
            <a:endParaRPr lang="is-IS" sz="2600" dirty="0">
              <a:latin typeface="Arial" charset="0"/>
            </a:endParaRPr>
          </a:p>
          <a:p>
            <a:pPr eaLnBrk="1" hangingPunct="1">
              <a:lnSpc>
                <a:spcPct val="80000"/>
              </a:lnSpc>
            </a:pPr>
            <a:endParaRPr lang="is-IS" sz="3000" dirty="0">
              <a:latin typeface="Arial" charset="0"/>
            </a:endParaRPr>
          </a:p>
          <a:p>
            <a:pPr eaLnBrk="1" hangingPunct="1">
              <a:lnSpc>
                <a:spcPct val="80000"/>
              </a:lnSpc>
            </a:pPr>
            <a:endParaRPr lang="is-IS" sz="3000" dirty="0">
              <a:latin typeface="Arial" charset="0"/>
            </a:endParaRPr>
          </a:p>
          <a:p>
            <a:pPr eaLnBrk="1" hangingPunct="1">
              <a:lnSpc>
                <a:spcPct val="80000"/>
              </a:lnSpc>
            </a:pPr>
            <a:endParaRPr lang="is-IS" sz="3000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8086" y="5770709"/>
            <a:ext cx="3338713" cy="817321"/>
          </a:xfrm>
        </p:spPr>
        <p:txBody>
          <a:bodyPr>
            <a:normAutofit/>
          </a:bodyPr>
          <a:lstStyle/>
          <a:p>
            <a:r>
              <a:rPr lang="is-IS" sz="2400" dirty="0" err="1"/>
              <a:t>Skýrslurnar</a:t>
            </a:r>
            <a:r>
              <a:rPr lang="is-IS" sz="2400" dirty="0"/>
              <a:t> má finna á </a:t>
            </a:r>
            <a:r>
              <a:rPr lang="is-IS" sz="2400" dirty="0" err="1"/>
              <a:t>kopavogur.is</a:t>
            </a:r>
            <a:endParaRPr lang="is-IS" sz="24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2450" y="884749"/>
            <a:ext cx="3715143" cy="570328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93" b="93"/>
          <a:stretch/>
        </p:blipFill>
        <p:spPr bwMode="auto">
          <a:xfrm>
            <a:off x="4610420" y="884749"/>
            <a:ext cx="3200400" cy="473726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6436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F8476-82BC-48F5-969D-E5C2B44E9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3302" y="274637"/>
            <a:ext cx="4273497" cy="909729"/>
          </a:xfrm>
        </p:spPr>
        <p:txBody>
          <a:bodyPr/>
          <a:lstStyle/>
          <a:p>
            <a:pPr algn="l"/>
            <a:r>
              <a:rPr lang="is-IS" sz="3200" b="1" dirty="0"/>
              <a:t>Skýrslan frá 2016 – ekki bara lóðir…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E24BCE5-6E27-4CAF-B5D4-E6F3460203D1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457199" y="377054"/>
            <a:ext cx="2799807" cy="4006048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12E28B0-D5BE-4642-84D0-21F8326F0D50}"/>
              </a:ext>
            </a:extLst>
          </p:cNvPr>
          <p:cNvPicPr>
            <a:picLocks noGrp="1" noChangeAspect="1"/>
          </p:cNvPicPr>
          <p:nvPr>
            <p:ph sz="quarter" idx="3"/>
          </p:nvPr>
        </p:nvPicPr>
        <p:blipFill>
          <a:blip r:embed="rId3"/>
          <a:stretch>
            <a:fillRect/>
          </a:stretch>
        </p:blipFill>
        <p:spPr>
          <a:xfrm>
            <a:off x="1735914" y="2801605"/>
            <a:ext cx="2936833" cy="3781757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BCEB8A1-7229-496A-A15F-CA61A8B20A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7720" y="1283340"/>
            <a:ext cx="2936833" cy="4088304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53C2757-2D6B-40AA-A50D-10F293588B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5697" y="2380078"/>
            <a:ext cx="2821102" cy="4088304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44302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3557"/>
          </a:xfrm>
        </p:spPr>
        <p:txBody>
          <a:bodyPr/>
          <a:lstStyle/>
          <a:p>
            <a:pPr algn="l"/>
            <a:r>
              <a:rPr lang="is-IS" sz="3600" b="1" dirty="0"/>
              <a:t>Mat á </a:t>
            </a:r>
            <a:r>
              <a:rPr lang="is-IS" sz="3600" b="1" dirty="0" err="1"/>
              <a:t>skólalóðum</a:t>
            </a:r>
            <a:r>
              <a:rPr lang="is-IS" sz="3600" b="1" dirty="0"/>
              <a:t> 2016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1"/>
          </p:nvPr>
        </p:nvSpPr>
        <p:spPr>
          <a:xfrm>
            <a:off x="457200" y="978195"/>
            <a:ext cx="7804298" cy="5147969"/>
          </a:xfrm>
        </p:spPr>
        <p:txBody>
          <a:bodyPr/>
          <a:lstStyle/>
          <a:p>
            <a:pPr marL="0" indent="0">
              <a:buNone/>
            </a:pPr>
            <a:r>
              <a:rPr lang="is-IS" sz="2800" b="1" dirty="0"/>
              <a:t>Mælikvarðar:</a:t>
            </a:r>
          </a:p>
          <a:p>
            <a:pPr marL="342900" lvl="1" indent="-342900">
              <a:buFont typeface="Arial" charset="0"/>
              <a:buChar char="•"/>
            </a:pPr>
            <a:r>
              <a:rPr lang="is-IS" sz="1800" b="1" dirty="0"/>
              <a:t>fjöldi m</a:t>
            </a:r>
            <a:r>
              <a:rPr lang="is-IS" sz="1800" b="1" baseline="30000" dirty="0"/>
              <a:t>2 </a:t>
            </a:r>
            <a:r>
              <a:rPr lang="is-IS" sz="1800" b="1" dirty="0"/>
              <a:t>lóðar pr. nemanda</a:t>
            </a:r>
          </a:p>
          <a:p>
            <a:pPr marL="342900" lvl="1" indent="-342900">
              <a:buFont typeface="Arial" charset="0"/>
              <a:buChar char="•"/>
            </a:pPr>
            <a:r>
              <a:rPr lang="is-IS" sz="1800" b="1" dirty="0"/>
              <a:t>fjöldi nemenda pr. leiktæki</a:t>
            </a:r>
          </a:p>
          <a:p>
            <a:pPr marL="342900" lvl="1" indent="-342900">
              <a:buFont typeface="Arial" charset="0"/>
              <a:buChar char="•"/>
            </a:pPr>
            <a:r>
              <a:rPr lang="is-IS" sz="1800" b="1" dirty="0"/>
              <a:t>nemenda pr. leiktækjastig</a:t>
            </a:r>
          </a:p>
          <a:p>
            <a:pPr marL="342900" lvl="1" indent="-342900">
              <a:buFont typeface="Arial" charset="0"/>
              <a:buChar char="•"/>
            </a:pPr>
            <a:r>
              <a:rPr lang="is-IS" sz="1800" b="1" dirty="0"/>
              <a:t>fjöldi </a:t>
            </a:r>
            <a:r>
              <a:rPr lang="is-IS" sz="1800" b="1" dirty="0" err="1"/>
              <a:t>fjöldi</a:t>
            </a:r>
            <a:r>
              <a:rPr lang="is-IS" sz="1800" b="1" dirty="0"/>
              <a:t> nemenda pr. körfu</a:t>
            </a:r>
          </a:p>
          <a:p>
            <a:pPr marL="342900" lvl="1" indent="-342900">
              <a:buFont typeface="Arial" charset="0"/>
              <a:buChar char="•"/>
            </a:pPr>
            <a:r>
              <a:rPr lang="is-IS" sz="1800" b="1" dirty="0"/>
              <a:t>fjöldi nemenda pr. boltamark</a:t>
            </a:r>
          </a:p>
          <a:p>
            <a:pPr marL="342900" lvl="1" indent="-342900">
              <a:buFont typeface="Arial" charset="0"/>
              <a:buChar char="•"/>
            </a:pPr>
            <a:r>
              <a:rPr lang="is-IS" sz="1800" b="1" dirty="0"/>
              <a:t>fjöldi nemenda pr. hjólastæði</a:t>
            </a:r>
          </a:p>
          <a:p>
            <a:r>
              <a:rPr lang="is-IS" sz="1800" b="1" dirty="0"/>
              <a:t>aldur leiktækja, &gt; 12 ára</a:t>
            </a:r>
          </a:p>
          <a:p>
            <a:r>
              <a:rPr lang="is-IS" sz="1800" b="1" dirty="0"/>
              <a:t>aldur leiktækja, &gt; 18 ára</a:t>
            </a:r>
          </a:p>
          <a:p>
            <a:r>
              <a:rPr lang="is-IS" sz="1800" b="1" dirty="0"/>
              <a:t>setaðstaða o.fl.</a:t>
            </a:r>
          </a:p>
          <a:p>
            <a:r>
              <a:rPr lang="is-IS" sz="1800" b="1" dirty="0"/>
              <a:t>lýsing</a:t>
            </a:r>
          </a:p>
          <a:p>
            <a:r>
              <a:rPr lang="is-IS" sz="1800" b="1" dirty="0"/>
              <a:t>girðingar</a:t>
            </a:r>
          </a:p>
          <a:p>
            <a:r>
              <a:rPr lang="is-IS" sz="1800" b="1" dirty="0"/>
              <a:t>almennt ástand lóðar</a:t>
            </a:r>
          </a:p>
          <a:p>
            <a:r>
              <a:rPr lang="is-IS" sz="1800" b="1" dirty="0"/>
              <a:t>þörf á endurhönnun lóðar</a:t>
            </a:r>
          </a:p>
          <a:p>
            <a:r>
              <a:rPr lang="is-IS" sz="1800" b="1" dirty="0"/>
              <a:t>staða endurhönnunar</a:t>
            </a:r>
          </a:p>
          <a:p>
            <a:endParaRPr lang="is-IS" sz="1800" b="1" dirty="0"/>
          </a:p>
          <a:p>
            <a:endParaRPr lang="is-IS" sz="2000" b="1" dirty="0"/>
          </a:p>
          <a:p>
            <a:pPr lvl="1"/>
            <a:endParaRPr lang="is-IS" sz="1400" b="1" dirty="0"/>
          </a:p>
          <a:p>
            <a:pPr lvl="1"/>
            <a:endParaRPr lang="is-IS" sz="1400" dirty="0"/>
          </a:p>
          <a:p>
            <a:pPr marL="0" indent="0">
              <a:buNone/>
            </a:pPr>
            <a:endParaRPr lang="is-I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17544" y="978195"/>
            <a:ext cx="4307381" cy="4901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6457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s-IS" sz="3600" b="1" dirty="0"/>
              <a:t>Unnið síðan skv. þessu mati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3990442" cy="4525963"/>
          </a:xfrm>
        </p:spPr>
        <p:txBody>
          <a:bodyPr/>
          <a:lstStyle/>
          <a:p>
            <a:r>
              <a:rPr lang="is-IS" sz="2400" b="1" dirty="0"/>
              <a:t>Nýtt verklag tekið upp: </a:t>
            </a:r>
            <a:r>
              <a:rPr lang="is-IS" sz="2400" dirty="0"/>
              <a:t>Stofnaðir starfshópar um hverja lóð, skipaðir fulltrúum menntasviðs og umhverfissviðs, skólastjóra, fulltrúa starfsfólks og foreldra, auk lóðarhönnuðar. Undanfarið hefur fulltrúi nemenda einnig verið í starfshópnum.</a:t>
            </a:r>
          </a:p>
          <a:p>
            <a:pPr marL="0" indent="0">
              <a:buNone/>
            </a:pPr>
            <a:endParaRPr lang="is-I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2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67180" y="1400092"/>
            <a:ext cx="3454359" cy="2177041"/>
          </a:xfrm>
          <a:ln w="9525">
            <a:solidFill>
              <a:schemeClr val="tx1"/>
            </a:solidFill>
          </a:ln>
        </p:spPr>
      </p:pic>
      <p:pic>
        <p:nvPicPr>
          <p:cNvPr id="9" name="Content Placeholder 8"/>
          <p:cNvPicPr>
            <a:picLocks noGrp="1" noChangeAspect="1"/>
          </p:cNvPicPr>
          <p:nvPr>
            <p:ph sz="quarter" idx="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67180" y="3678290"/>
            <a:ext cx="3454360" cy="2447873"/>
          </a:xfrm>
          <a:ln w="952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24415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26965" y="966570"/>
            <a:ext cx="7276724" cy="670130"/>
          </a:xfrm>
        </p:spPr>
        <p:txBody>
          <a:bodyPr>
            <a:normAutofit/>
          </a:bodyPr>
          <a:lstStyle/>
          <a:p>
            <a:r>
              <a:rPr lang="is-IS" sz="3600" b="1" dirty="0"/>
              <a:t>Stöðumatsskýrslur 2020 og 2023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339" y="1711735"/>
            <a:ext cx="2523118" cy="1717265"/>
          </a:xfrm>
          <a:prstGeom prst="rect">
            <a:avLst/>
          </a:prstGeom>
          <a:ln w="9525">
            <a:solidFill>
              <a:schemeClr val="tx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Title 5">
            <a:extLst>
              <a:ext uri="{FF2B5EF4-FFF2-40B4-BE49-F238E27FC236}">
                <a16:creationId xmlns:a16="http://schemas.microsoft.com/office/drawing/2014/main" id="{4A849CB9-C64E-4DC5-9292-F34F5BB615FC}"/>
              </a:ext>
            </a:extLst>
          </p:cNvPr>
          <p:cNvSpPr txBox="1">
            <a:spLocks/>
          </p:cNvSpPr>
          <p:nvPr/>
        </p:nvSpPr>
        <p:spPr bwMode="auto">
          <a:xfrm>
            <a:off x="1710466" y="5390536"/>
            <a:ext cx="3775934" cy="670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rmAutofit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Arial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is-IS" sz="2800" b="1" dirty="0"/>
              <a:t>… og svo aftur nú: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7D937F-2D60-47F0-9377-924AB157669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8630" y="1702061"/>
            <a:ext cx="2057329" cy="2834042"/>
          </a:xfrm>
          <a:prstGeom prst="rect">
            <a:avLst/>
          </a:prstGeom>
          <a:ln w="9525">
            <a:solidFill>
              <a:schemeClr val="tx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E9F44AF-C32D-43F0-47DC-70198FB6E1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4132" y="1702061"/>
            <a:ext cx="3232509" cy="465806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61717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199" y="4714875"/>
            <a:ext cx="8429625" cy="1697038"/>
          </a:xfrm>
        </p:spPr>
        <p:txBody>
          <a:bodyPr/>
          <a:lstStyle/>
          <a:p>
            <a:pPr marL="0" indent="0">
              <a:buNone/>
            </a:pPr>
            <a:endParaRPr lang="is-IS" sz="2400" dirty="0"/>
          </a:p>
          <a:p>
            <a:endParaRPr lang="is-I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728447" cy="977966"/>
          </a:xfrm>
        </p:spPr>
        <p:txBody>
          <a:bodyPr/>
          <a:lstStyle/>
          <a:p>
            <a:pPr algn="l"/>
            <a:r>
              <a:rPr lang="is-IS" sz="3600" b="1" dirty="0"/>
              <a:t>Breytingar 2016-2025, nokkrir mælikvaðar</a:t>
            </a:r>
            <a:endParaRPr lang="is-IS" sz="280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F35B100-D4BD-C327-EC0B-E42CD2824905}"/>
              </a:ext>
            </a:extLst>
          </p:cNvPr>
          <p:cNvPicPr>
            <a:picLocks noGrp="1" noChangeAspect="1"/>
          </p:cNvPicPr>
          <p:nvPr>
            <p:ph sz="quarter" idx="3"/>
          </p:nvPr>
        </p:nvPicPr>
        <p:blipFill>
          <a:blip r:embed="rId2"/>
          <a:stretch>
            <a:fillRect/>
          </a:stretch>
        </p:blipFill>
        <p:spPr>
          <a:xfrm>
            <a:off x="582983" y="1759790"/>
            <a:ext cx="6959270" cy="4193846"/>
          </a:xfrm>
          <a:prstGeom prst="rect">
            <a:avLst/>
          </a:prstGeom>
          <a:ln w="952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337834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199" y="4714875"/>
            <a:ext cx="8429625" cy="1697038"/>
          </a:xfrm>
        </p:spPr>
        <p:txBody>
          <a:bodyPr/>
          <a:lstStyle/>
          <a:p>
            <a:pPr marL="0" indent="0">
              <a:buNone/>
            </a:pPr>
            <a:endParaRPr lang="is-IS" sz="2400" dirty="0"/>
          </a:p>
          <a:p>
            <a:endParaRPr lang="is-I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6677883" cy="1182529"/>
          </a:xfrm>
        </p:spPr>
        <p:txBody>
          <a:bodyPr/>
          <a:lstStyle/>
          <a:p>
            <a:pPr algn="l"/>
            <a:r>
              <a:rPr lang="is-IS" sz="2400" b="1" dirty="0"/>
              <a:t>Mælikvaðar og samanburður 2016-2025</a:t>
            </a:r>
            <a:endParaRPr lang="is-IS" sz="240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C4F1A37-D1F1-B52D-E535-F7988DE9DAD5}"/>
              </a:ext>
            </a:extLst>
          </p:cNvPr>
          <p:cNvPicPr>
            <a:picLocks noGrp="1" noChangeAspect="1"/>
          </p:cNvPicPr>
          <p:nvPr>
            <p:ph sz="quarter" idx="3"/>
          </p:nvPr>
        </p:nvPicPr>
        <p:blipFill>
          <a:blip r:embed="rId2"/>
          <a:stretch>
            <a:fillRect/>
          </a:stretch>
        </p:blipFill>
        <p:spPr>
          <a:xfrm>
            <a:off x="569344" y="1406083"/>
            <a:ext cx="6909067" cy="5005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8680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D8D3E6E60EE5349B744371F33697F2D" ma:contentTypeVersion="13" ma:contentTypeDescription="Create a new document." ma:contentTypeScope="" ma:versionID="ce429ff82dab7ead206daf7bd6ed4fc6">
  <xsd:schema xmlns:xsd="http://www.w3.org/2001/XMLSchema" xmlns:xs="http://www.w3.org/2001/XMLSchema" xmlns:p="http://schemas.microsoft.com/office/2006/metadata/properties" xmlns:ns2="c992852f-4ce9-4236-b844-ee3afa234b60" xmlns:ns3="395d6090-2529-48e0-8994-167c338ce744" targetNamespace="http://schemas.microsoft.com/office/2006/metadata/properties" ma:root="true" ma:fieldsID="d038ed898f1c1b4559d31129e12b49d7" ns2:_="" ns3:_="">
    <xsd:import namespace="c992852f-4ce9-4236-b844-ee3afa234b60"/>
    <xsd:import namespace="395d6090-2529-48e0-8994-167c338ce74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92852f-4ce9-4236-b844-ee3afa234b6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fee6342-ff6a-42ad-9a0f-c3bff21844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5d6090-2529-48e0-8994-167c338ce744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c4f7f545-29f4-4fb8-b423-2064b81eb3b3}" ma:internalName="TaxCatchAll" ma:showField="CatchAllData" ma:web="395d6090-2529-48e0-8994-167c338ce74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992852f-4ce9-4236-b844-ee3afa234b60">
      <Terms xmlns="http://schemas.microsoft.com/office/infopath/2007/PartnerControls"/>
    </lcf76f155ced4ddcb4097134ff3c332f>
    <TaxCatchAll xmlns="395d6090-2529-48e0-8994-167c338ce744" xsi:nil="true"/>
  </documentManagement>
</p:properties>
</file>

<file path=customXml/itemProps1.xml><?xml version="1.0" encoding="utf-8"?>
<ds:datastoreItem xmlns:ds="http://schemas.openxmlformats.org/officeDocument/2006/customXml" ds:itemID="{30B334B7-5935-48B5-804E-125BF845E07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992852f-4ce9-4236-b844-ee3afa234b60"/>
    <ds:schemaRef ds:uri="395d6090-2529-48e0-8994-167c338ce74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2329322-BBF2-423D-A791-FF026B86252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5C6EA77-BD07-4B2B-894E-24FAF869F548}">
  <ds:schemaRefs>
    <ds:schemaRef ds:uri="http://schemas.microsoft.com/office/2006/metadata/properties"/>
    <ds:schemaRef ds:uri="http://schemas.microsoft.com/office/infopath/2007/PartnerControls"/>
    <ds:schemaRef ds:uri="c992852f-4ce9-4236-b844-ee3afa234b60"/>
    <ds:schemaRef ds:uri="395d6090-2529-48e0-8994-167c338ce744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31489</TotalTime>
  <Words>448</Words>
  <Application>Microsoft Office PowerPoint</Application>
  <PresentationFormat>On-screen Show (4:3)</PresentationFormat>
  <Paragraphs>94</Paragraphs>
  <Slides>18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Endurgerð skólalóða 2016-2025 Staða og endurmat</vt:lpstr>
      <vt:lpstr>Verkefnið „skemmtilegar skólalóðir“</vt:lpstr>
      <vt:lpstr>Skýrslurnar má finna á kopavogur.is</vt:lpstr>
      <vt:lpstr>Skýrslan frá 2016 – ekki bara lóðir…</vt:lpstr>
      <vt:lpstr>Mat á skólalóðum 2016</vt:lpstr>
      <vt:lpstr>Unnið síðan skv. þessu mati</vt:lpstr>
      <vt:lpstr>Stöðumatsskýrslur 2020 og 2023</vt:lpstr>
      <vt:lpstr>Breytingar 2016-2025, nokkrir mælikvaðar</vt:lpstr>
      <vt:lpstr>Mælikvaðar og samanburður 2016-2025</vt:lpstr>
      <vt:lpstr>PowerPoint Presentation</vt:lpstr>
      <vt:lpstr>PowerPoint Presentation</vt:lpstr>
      <vt:lpstr>PowerPoint Presentation</vt:lpstr>
      <vt:lpstr>Staðan á grunnskólalóðum 2025</vt:lpstr>
      <vt:lpstr>Staðan á grunnskólalóðum 2025</vt:lpstr>
      <vt:lpstr>Tillögur vegna framkvæmda 2025</vt:lpstr>
      <vt:lpstr>Að auki - Vatnsendaskóli</vt:lpstr>
      <vt:lpstr>Og ný lóð Barnaskóla Kársness</vt:lpstr>
      <vt:lpstr>Takk fyrir!</vt:lpstr>
    </vt:vector>
  </TitlesOfParts>
  <Company>Flandcrest enterprices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Tryggvi</dc:creator>
  <cp:lastModifiedBy>Friðrik Baldursson - garðyrkjustjóri</cp:lastModifiedBy>
  <cp:revision>189</cp:revision>
  <cp:lastPrinted>2017-03-21T16:16:40Z</cp:lastPrinted>
  <dcterms:created xsi:type="dcterms:W3CDTF">2012-10-02T11:11:51Z</dcterms:created>
  <dcterms:modified xsi:type="dcterms:W3CDTF">2025-03-17T13:08:26Z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0x010100CD8D3E6E60EE5349B744371F33697F2D</vt:lpwstr>
  </property>
  <property fmtid="{D5CDD505-2E9C-101B-9397-08002B2CF9AE}" pid="3" name="MediaServiceImageTags">
    <vt:lpwstr/>
  </property>
</Properties>
</file>