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93455" r:id="rId4"/>
  </p:sldMasterIdLst>
  <p:notesMasterIdLst>
    <p:notesMasterId r:id="rId15"/>
  </p:notesMasterIdLst>
  <p:handoutMasterIdLst>
    <p:handoutMasterId r:id="rId16"/>
  </p:handoutMasterIdLst>
  <p:sldIdLst>
    <p:sldId id="619" r:id="rId5"/>
    <p:sldId id="639" r:id="rId6"/>
    <p:sldId id="641" r:id="rId7"/>
    <p:sldId id="642" r:id="rId8"/>
    <p:sldId id="644" r:id="rId9"/>
    <p:sldId id="645" r:id="rId10"/>
    <p:sldId id="646" r:id="rId11"/>
    <p:sldId id="648" r:id="rId12"/>
    <p:sldId id="650" r:id="rId13"/>
    <p:sldId id="558" r:id="rId14"/>
  </p:sldIdLst>
  <p:sldSz cx="9144000" cy="5143500" type="screen16x9"/>
  <p:notesSz cx="6669088"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igurður Arnar Ólafsson" initials="SAÓ" lastIdx="23" clrIdx="0">
    <p:extLst>
      <p:ext uri="{19B8F6BF-5375-455C-9EA6-DF929625EA0E}">
        <p15:presenceInfo xmlns:p15="http://schemas.microsoft.com/office/powerpoint/2012/main" userId="S-1-5-21-18574106-1041566437-1483158053-68178" providerId="AD"/>
      </p:ext>
    </p:extLst>
  </p:cmAuthor>
  <p:cmAuthor id="2" name="Jóhanna Lilja Ólafsdóttir" initials="JLÓ" lastIdx="1" clrIdx="1">
    <p:extLst>
      <p:ext uri="{19B8F6BF-5375-455C-9EA6-DF929625EA0E}">
        <p15:presenceInfo xmlns:p15="http://schemas.microsoft.com/office/powerpoint/2012/main" userId="S::joli@kopavogur.is::774eedc2-bc1a-40a2-8fa9-1aaabae2be5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A729"/>
    <a:srgbClr val="FFFF00"/>
    <a:srgbClr val="FF5D00"/>
    <a:srgbClr val="67D0C6"/>
    <a:srgbClr val="00A49F"/>
    <a:srgbClr val="16A49F"/>
    <a:srgbClr val="92D0C6"/>
    <a:srgbClr val="00A45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3B0185-18B4-45D5-A1D3-9386ADE46A8E}" v="1" dt="2026-04-08T13:25:50.82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7797" autoAdjust="0"/>
  </p:normalViewPr>
  <p:slideViewPr>
    <p:cSldViewPr snapToGrid="0">
      <p:cViewPr varScale="1">
        <p:scale>
          <a:sx n="99" d="100"/>
          <a:sy n="99" d="100"/>
        </p:scale>
        <p:origin x="1944" y="78"/>
      </p:cViewPr>
      <p:guideLst>
        <p:guide orient="horz" pos="1620"/>
        <p:guide pos="288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commentAuthors" Target="commentAuthor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23"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kla Hannibalsdóttir - verkefnastjóri" userId="4db8355b-ea2c-444d-83a6-6535df4b6156" providerId="ADAL" clId="{5D997FCB-B236-4A53-92D3-21F24110E6DA}"/>
    <pc:docChg chg="undo custSel addSld delSld modSld modNotesMaster modHandout">
      <pc:chgData name="Hekla Hannibalsdóttir - verkefnastjóri" userId="4db8355b-ea2c-444d-83a6-6535df4b6156" providerId="ADAL" clId="{5D997FCB-B236-4A53-92D3-21F24110E6DA}" dt="2026-04-08T13:25:50.825" v="1628"/>
      <pc:docMkLst>
        <pc:docMk/>
      </pc:docMkLst>
      <pc:sldChg chg="modSp mod modNotesTx">
        <pc:chgData name="Hekla Hannibalsdóttir - verkefnastjóri" userId="4db8355b-ea2c-444d-83a6-6535df4b6156" providerId="ADAL" clId="{5D997FCB-B236-4A53-92D3-21F24110E6DA}" dt="2026-04-08T08:36:01.635" v="1176" actId="20577"/>
        <pc:sldMkLst>
          <pc:docMk/>
          <pc:sldMk cId="2049147264" sldId="619"/>
        </pc:sldMkLst>
        <pc:spChg chg="mod">
          <ac:chgData name="Hekla Hannibalsdóttir - verkefnastjóri" userId="4db8355b-ea2c-444d-83a6-6535df4b6156" providerId="ADAL" clId="{5D997FCB-B236-4A53-92D3-21F24110E6DA}" dt="2026-03-31T10:28:31.793" v="31" actId="20577"/>
          <ac:spMkLst>
            <pc:docMk/>
            <pc:sldMk cId="2049147264" sldId="619"/>
            <ac:spMk id="4" creationId="{DE1A3F92-9A10-BA68-C720-A4CFD30F53DD}"/>
          </ac:spMkLst>
        </pc:spChg>
        <pc:spChg chg="mod">
          <ac:chgData name="Hekla Hannibalsdóttir - verkefnastjóri" userId="4db8355b-ea2c-444d-83a6-6535df4b6156" providerId="ADAL" clId="{5D997FCB-B236-4A53-92D3-21F24110E6DA}" dt="2026-03-31T10:28:28.842" v="26" actId="20577"/>
          <ac:spMkLst>
            <pc:docMk/>
            <pc:sldMk cId="2049147264" sldId="619"/>
            <ac:spMk id="5" creationId="{D86C2C94-CF28-DB27-E50C-EF30EC463853}"/>
          </ac:spMkLst>
        </pc:spChg>
      </pc:sldChg>
      <pc:sldChg chg="modSp mod modNotesTx">
        <pc:chgData name="Hekla Hannibalsdóttir - verkefnastjóri" userId="4db8355b-ea2c-444d-83a6-6535df4b6156" providerId="ADAL" clId="{5D997FCB-B236-4A53-92D3-21F24110E6DA}" dt="2026-04-08T08:37:05.763" v="1179" actId="20577"/>
        <pc:sldMkLst>
          <pc:docMk/>
          <pc:sldMk cId="1287167718" sldId="639"/>
        </pc:sldMkLst>
        <pc:spChg chg="mod">
          <ac:chgData name="Hekla Hannibalsdóttir - verkefnastjóri" userId="4db8355b-ea2c-444d-83a6-6535df4b6156" providerId="ADAL" clId="{5D997FCB-B236-4A53-92D3-21F24110E6DA}" dt="2026-03-31T10:29:56.559" v="46" actId="1076"/>
          <ac:spMkLst>
            <pc:docMk/>
            <pc:sldMk cId="1287167718" sldId="639"/>
            <ac:spMk id="3" creationId="{E6DA3A79-5FE5-4A0D-7591-477941B17F52}"/>
          </ac:spMkLst>
        </pc:spChg>
        <pc:spChg chg="mod">
          <ac:chgData name="Hekla Hannibalsdóttir - verkefnastjóri" userId="4db8355b-ea2c-444d-83a6-6535df4b6156" providerId="ADAL" clId="{5D997FCB-B236-4A53-92D3-21F24110E6DA}" dt="2026-03-31T11:19:06.698" v="640" actId="20577"/>
          <ac:spMkLst>
            <pc:docMk/>
            <pc:sldMk cId="1287167718" sldId="639"/>
            <ac:spMk id="4" creationId="{862D7BEA-4E4D-50FB-6552-33DDBAEFD57B}"/>
          </ac:spMkLst>
        </pc:spChg>
      </pc:sldChg>
      <pc:sldChg chg="modSp add mod modNotesTx">
        <pc:chgData name="Hekla Hannibalsdóttir - verkefnastjóri" userId="4db8355b-ea2c-444d-83a6-6535df4b6156" providerId="ADAL" clId="{5D997FCB-B236-4A53-92D3-21F24110E6DA}" dt="2026-04-08T13:10:52.203" v="1269" actId="20577"/>
        <pc:sldMkLst>
          <pc:docMk/>
          <pc:sldMk cId="2462971730" sldId="641"/>
        </pc:sldMkLst>
        <pc:spChg chg="mod">
          <ac:chgData name="Hekla Hannibalsdóttir - verkefnastjóri" userId="4db8355b-ea2c-444d-83a6-6535df4b6156" providerId="ADAL" clId="{5D997FCB-B236-4A53-92D3-21F24110E6DA}" dt="2026-03-31T10:34:40.045" v="71" actId="20577"/>
          <ac:spMkLst>
            <pc:docMk/>
            <pc:sldMk cId="2462971730" sldId="641"/>
            <ac:spMk id="3" creationId="{FC7D90DE-4AA8-C295-2404-0387D62F3FB1}"/>
          </ac:spMkLst>
        </pc:spChg>
        <pc:spChg chg="mod">
          <ac:chgData name="Hekla Hannibalsdóttir - verkefnastjóri" userId="4db8355b-ea2c-444d-83a6-6535df4b6156" providerId="ADAL" clId="{5D997FCB-B236-4A53-92D3-21F24110E6DA}" dt="2026-03-31T11:25:52.636" v="716" actId="20577"/>
          <ac:spMkLst>
            <pc:docMk/>
            <pc:sldMk cId="2462971730" sldId="641"/>
            <ac:spMk id="4" creationId="{496FDA50-8E18-07D7-D9D9-F9806A755F53}"/>
          </ac:spMkLst>
        </pc:spChg>
      </pc:sldChg>
      <pc:sldChg chg="addSp delSp modSp add mod modNotesTx">
        <pc:chgData name="Hekla Hannibalsdóttir - verkefnastjóri" userId="4db8355b-ea2c-444d-83a6-6535df4b6156" providerId="ADAL" clId="{5D997FCB-B236-4A53-92D3-21F24110E6DA}" dt="2026-04-08T13:11:16.329" v="1311" actId="20577"/>
        <pc:sldMkLst>
          <pc:docMk/>
          <pc:sldMk cId="837418928" sldId="642"/>
        </pc:sldMkLst>
        <pc:spChg chg="mod">
          <ac:chgData name="Hekla Hannibalsdóttir - verkefnastjóri" userId="4db8355b-ea2c-444d-83a6-6535df4b6156" providerId="ADAL" clId="{5D997FCB-B236-4A53-92D3-21F24110E6DA}" dt="2026-03-31T10:36:37.629" v="165"/>
          <ac:spMkLst>
            <pc:docMk/>
            <pc:sldMk cId="837418928" sldId="642"/>
            <ac:spMk id="3" creationId="{56C9D31F-6CC6-913C-3C32-394F244DDE54}"/>
          </ac:spMkLst>
        </pc:spChg>
        <pc:spChg chg="mod">
          <ac:chgData name="Hekla Hannibalsdóttir - verkefnastjóri" userId="4db8355b-ea2c-444d-83a6-6535df4b6156" providerId="ADAL" clId="{5D997FCB-B236-4A53-92D3-21F24110E6DA}" dt="2026-03-31T10:35:33.452" v="123" actId="20577"/>
          <ac:spMkLst>
            <pc:docMk/>
            <pc:sldMk cId="837418928" sldId="642"/>
            <ac:spMk id="4" creationId="{CB20DA5C-B851-F6BD-07FC-641E2DAD7887}"/>
          </ac:spMkLst>
        </pc:spChg>
        <pc:spChg chg="add mod">
          <ac:chgData name="Hekla Hannibalsdóttir - verkefnastjóri" userId="4db8355b-ea2c-444d-83a6-6535df4b6156" providerId="ADAL" clId="{5D997FCB-B236-4A53-92D3-21F24110E6DA}" dt="2026-03-31T10:57:52.992" v="466" actId="1076"/>
          <ac:spMkLst>
            <pc:docMk/>
            <pc:sldMk cId="837418928" sldId="642"/>
            <ac:spMk id="7" creationId="{03F32E2D-3AB5-438D-1B3D-47745DE6C1FC}"/>
          </ac:spMkLst>
        </pc:spChg>
        <pc:spChg chg="add mod">
          <ac:chgData name="Hekla Hannibalsdóttir - verkefnastjóri" userId="4db8355b-ea2c-444d-83a6-6535df4b6156" providerId="ADAL" clId="{5D997FCB-B236-4A53-92D3-21F24110E6DA}" dt="2026-03-31T10:57:47.406" v="465" actId="1076"/>
          <ac:spMkLst>
            <pc:docMk/>
            <pc:sldMk cId="837418928" sldId="642"/>
            <ac:spMk id="9" creationId="{5D6D60AE-6F89-B9D5-79BA-D8D207288CF1}"/>
          </ac:spMkLst>
        </pc:spChg>
      </pc:sldChg>
      <pc:sldChg chg="addSp delSp modSp add mod modNotesTx">
        <pc:chgData name="Hekla Hannibalsdóttir - verkefnastjóri" userId="4db8355b-ea2c-444d-83a6-6535df4b6156" providerId="ADAL" clId="{5D997FCB-B236-4A53-92D3-21F24110E6DA}" dt="2026-04-08T13:14:23.890" v="1438" actId="20577"/>
        <pc:sldMkLst>
          <pc:docMk/>
          <pc:sldMk cId="2868050764" sldId="644"/>
        </pc:sldMkLst>
        <pc:spChg chg="mod">
          <ac:chgData name="Hekla Hannibalsdóttir - verkefnastjóri" userId="4db8355b-ea2c-444d-83a6-6535df4b6156" providerId="ADAL" clId="{5D997FCB-B236-4A53-92D3-21F24110E6DA}" dt="2026-03-31T10:48:49.817" v="202" actId="20577"/>
          <ac:spMkLst>
            <pc:docMk/>
            <pc:sldMk cId="2868050764" sldId="644"/>
            <ac:spMk id="3" creationId="{CA6E5EA0-8BAA-57BC-9A2B-2D6139F27DCC}"/>
          </ac:spMkLst>
        </pc:spChg>
        <pc:spChg chg="mod">
          <ac:chgData name="Hekla Hannibalsdóttir - verkefnastjóri" userId="4db8355b-ea2c-444d-83a6-6535df4b6156" providerId="ADAL" clId="{5D997FCB-B236-4A53-92D3-21F24110E6DA}" dt="2026-03-31T10:49:29.473" v="205" actId="1076"/>
          <ac:spMkLst>
            <pc:docMk/>
            <pc:sldMk cId="2868050764" sldId="644"/>
            <ac:spMk id="4" creationId="{1587ADF1-D3EC-8703-D6A4-C5C147F82CF0}"/>
          </ac:spMkLst>
        </pc:spChg>
      </pc:sldChg>
      <pc:sldChg chg="modSp add mod modNotesTx">
        <pc:chgData name="Hekla Hannibalsdóttir - verkefnastjóri" userId="4db8355b-ea2c-444d-83a6-6535df4b6156" providerId="ADAL" clId="{5D997FCB-B236-4A53-92D3-21F24110E6DA}" dt="2026-04-08T13:14:51.389" v="1474" actId="20577"/>
        <pc:sldMkLst>
          <pc:docMk/>
          <pc:sldMk cId="1529059566" sldId="645"/>
        </pc:sldMkLst>
        <pc:spChg chg="mod">
          <ac:chgData name="Hekla Hannibalsdóttir - verkefnastjóri" userId="4db8355b-ea2c-444d-83a6-6535df4b6156" providerId="ADAL" clId="{5D997FCB-B236-4A53-92D3-21F24110E6DA}" dt="2026-03-31T10:50:03.139" v="218" actId="20577"/>
          <ac:spMkLst>
            <pc:docMk/>
            <pc:sldMk cId="1529059566" sldId="645"/>
            <ac:spMk id="3" creationId="{3C480665-7E34-52C5-866B-770B1B6451E0}"/>
          </ac:spMkLst>
        </pc:spChg>
        <pc:spChg chg="mod">
          <ac:chgData name="Hekla Hannibalsdóttir - verkefnastjóri" userId="4db8355b-ea2c-444d-83a6-6535df4b6156" providerId="ADAL" clId="{5D997FCB-B236-4A53-92D3-21F24110E6DA}" dt="2026-03-31T10:50:17.887" v="220" actId="1076"/>
          <ac:spMkLst>
            <pc:docMk/>
            <pc:sldMk cId="1529059566" sldId="645"/>
            <ac:spMk id="4" creationId="{CE657849-07DA-9D42-584D-570B37ADE02C}"/>
          </ac:spMkLst>
        </pc:spChg>
      </pc:sldChg>
      <pc:sldChg chg="addSp modSp add mod modNotesTx">
        <pc:chgData name="Hekla Hannibalsdóttir - verkefnastjóri" userId="4db8355b-ea2c-444d-83a6-6535df4b6156" providerId="ADAL" clId="{5D997FCB-B236-4A53-92D3-21F24110E6DA}" dt="2026-04-08T13:16:55.306" v="1607" actId="20577"/>
        <pc:sldMkLst>
          <pc:docMk/>
          <pc:sldMk cId="2800379258" sldId="646"/>
        </pc:sldMkLst>
        <pc:spChg chg="mod">
          <ac:chgData name="Hekla Hannibalsdóttir - verkefnastjóri" userId="4db8355b-ea2c-444d-83a6-6535df4b6156" providerId="ADAL" clId="{5D997FCB-B236-4A53-92D3-21F24110E6DA}" dt="2026-03-31T10:50:36.285" v="230" actId="20577"/>
          <ac:spMkLst>
            <pc:docMk/>
            <pc:sldMk cId="2800379258" sldId="646"/>
            <ac:spMk id="3" creationId="{996FA4A5-960E-48A6-8952-9223B4136CDC}"/>
          </ac:spMkLst>
        </pc:spChg>
        <pc:spChg chg="mod">
          <ac:chgData name="Hekla Hannibalsdóttir - verkefnastjóri" userId="4db8355b-ea2c-444d-83a6-6535df4b6156" providerId="ADAL" clId="{5D997FCB-B236-4A53-92D3-21F24110E6DA}" dt="2026-03-31T10:50:49.005" v="233" actId="20577"/>
          <ac:spMkLst>
            <pc:docMk/>
            <pc:sldMk cId="2800379258" sldId="646"/>
            <ac:spMk id="4" creationId="{E7DFE9CD-6223-1145-65EE-232CF7AC21C6}"/>
          </ac:spMkLst>
        </pc:spChg>
        <pc:spChg chg="add mod">
          <ac:chgData name="Hekla Hannibalsdóttir - verkefnastjóri" userId="4db8355b-ea2c-444d-83a6-6535df4b6156" providerId="ADAL" clId="{5D997FCB-B236-4A53-92D3-21F24110E6DA}" dt="2026-03-31T10:58:31.491" v="484" actId="20577"/>
          <ac:spMkLst>
            <pc:docMk/>
            <pc:sldMk cId="2800379258" sldId="646"/>
            <ac:spMk id="5" creationId="{D82EE17C-00B9-3A93-5842-8AFEADD9422E}"/>
          </ac:spMkLst>
        </pc:spChg>
        <pc:spChg chg="add mod">
          <ac:chgData name="Hekla Hannibalsdóttir - verkefnastjóri" userId="4db8355b-ea2c-444d-83a6-6535df4b6156" providerId="ADAL" clId="{5D997FCB-B236-4A53-92D3-21F24110E6DA}" dt="2026-03-31T10:59:23.723" v="514" actId="20577"/>
          <ac:spMkLst>
            <pc:docMk/>
            <pc:sldMk cId="2800379258" sldId="646"/>
            <ac:spMk id="7" creationId="{C653F4F3-5BB1-35FA-EAE2-67FC5F42C33D}"/>
          </ac:spMkLst>
        </pc:spChg>
      </pc:sldChg>
      <pc:sldChg chg="addSp modSp add mod modNotesTx">
        <pc:chgData name="Hekla Hannibalsdóttir - verkefnastjóri" userId="4db8355b-ea2c-444d-83a6-6535df4b6156" providerId="ADAL" clId="{5D997FCB-B236-4A53-92D3-21F24110E6DA}" dt="2026-03-31T13:47:50.324" v="1018" actId="20577"/>
        <pc:sldMkLst>
          <pc:docMk/>
          <pc:sldMk cId="1744663993" sldId="648"/>
        </pc:sldMkLst>
        <pc:spChg chg="mod">
          <ac:chgData name="Hekla Hannibalsdóttir - verkefnastjóri" userId="4db8355b-ea2c-444d-83a6-6535df4b6156" providerId="ADAL" clId="{5D997FCB-B236-4A53-92D3-21F24110E6DA}" dt="2026-03-31T10:52:00.755" v="273" actId="20577"/>
          <ac:spMkLst>
            <pc:docMk/>
            <pc:sldMk cId="1744663993" sldId="648"/>
            <ac:spMk id="3" creationId="{20ECD3A2-FD16-DCD5-16BC-730C1930B100}"/>
          </ac:spMkLst>
        </pc:spChg>
        <pc:spChg chg="mod">
          <ac:chgData name="Hekla Hannibalsdóttir - verkefnastjóri" userId="4db8355b-ea2c-444d-83a6-6535df4b6156" providerId="ADAL" clId="{5D997FCB-B236-4A53-92D3-21F24110E6DA}" dt="2026-03-31T10:52:19.645" v="297" actId="20577"/>
          <ac:spMkLst>
            <pc:docMk/>
            <pc:sldMk cId="1744663993" sldId="648"/>
            <ac:spMk id="4" creationId="{198DB149-5134-C6CD-D5E7-EB47747D65DD}"/>
          </ac:spMkLst>
        </pc:spChg>
        <pc:spChg chg="add mod">
          <ac:chgData name="Hekla Hannibalsdóttir - verkefnastjóri" userId="4db8355b-ea2c-444d-83a6-6535df4b6156" providerId="ADAL" clId="{5D997FCB-B236-4A53-92D3-21F24110E6DA}" dt="2026-03-31T10:59:55.497" v="522" actId="113"/>
          <ac:spMkLst>
            <pc:docMk/>
            <pc:sldMk cId="1744663993" sldId="648"/>
            <ac:spMk id="5" creationId="{2E9AABA7-46F8-DFD7-5972-4811874D0970}"/>
          </ac:spMkLst>
        </pc:spChg>
        <pc:spChg chg="add mod">
          <ac:chgData name="Hekla Hannibalsdóttir - verkefnastjóri" userId="4db8355b-ea2c-444d-83a6-6535df4b6156" providerId="ADAL" clId="{5D997FCB-B236-4A53-92D3-21F24110E6DA}" dt="2026-03-31T11:00:29.774" v="575" actId="14100"/>
          <ac:spMkLst>
            <pc:docMk/>
            <pc:sldMk cId="1744663993" sldId="648"/>
            <ac:spMk id="7" creationId="{1337245F-82FD-E0B4-3F82-FBED41BEBBF1}"/>
          </ac:spMkLst>
        </pc:spChg>
      </pc:sldChg>
      <pc:sldChg chg="addSp modSp add mod modNotesTx">
        <pc:chgData name="Hekla Hannibalsdóttir - verkefnastjóri" userId="4db8355b-ea2c-444d-83a6-6535df4b6156" providerId="ADAL" clId="{5D997FCB-B236-4A53-92D3-21F24110E6DA}" dt="2026-04-08T13:18:00.056" v="1627" actId="20577"/>
        <pc:sldMkLst>
          <pc:docMk/>
          <pc:sldMk cId="3080804270" sldId="650"/>
        </pc:sldMkLst>
        <pc:spChg chg="mod">
          <ac:chgData name="Hekla Hannibalsdóttir - verkefnastjóri" userId="4db8355b-ea2c-444d-83a6-6535df4b6156" providerId="ADAL" clId="{5D997FCB-B236-4A53-92D3-21F24110E6DA}" dt="2026-03-31T11:03:28.449" v="600" actId="1076"/>
          <ac:spMkLst>
            <pc:docMk/>
            <pc:sldMk cId="3080804270" sldId="650"/>
            <ac:spMk id="3" creationId="{7B1458CB-C7B5-518E-9E70-78A672E90B3A}"/>
          </ac:spMkLst>
        </pc:spChg>
        <pc:spChg chg="mod">
          <ac:chgData name="Hekla Hannibalsdóttir - verkefnastjóri" userId="4db8355b-ea2c-444d-83a6-6535df4b6156" providerId="ADAL" clId="{5D997FCB-B236-4A53-92D3-21F24110E6DA}" dt="2026-03-31T11:03:34.841" v="601" actId="1076"/>
          <ac:spMkLst>
            <pc:docMk/>
            <pc:sldMk cId="3080804270" sldId="650"/>
            <ac:spMk id="4" creationId="{8A300461-FF86-8670-412D-D28456CB46D7}"/>
          </ac:spMkLst>
        </pc:spChg>
        <pc:spChg chg="add mod">
          <ac:chgData name="Hekla Hannibalsdóttir - verkefnastjóri" userId="4db8355b-ea2c-444d-83a6-6535df4b6156" providerId="ADAL" clId="{5D997FCB-B236-4A53-92D3-21F24110E6DA}" dt="2026-03-31T11:04:32.725" v="613" actId="1076"/>
          <ac:spMkLst>
            <pc:docMk/>
            <pc:sldMk cId="3080804270" sldId="650"/>
            <ac:spMk id="5" creationId="{409D414C-27B6-C90D-4229-90893463E0EA}"/>
          </ac:spMkLst>
        </pc:spChg>
        <pc:spChg chg="add mod">
          <ac:chgData name="Hekla Hannibalsdóttir - verkefnastjóri" userId="4db8355b-ea2c-444d-83a6-6535df4b6156" providerId="ADAL" clId="{5D997FCB-B236-4A53-92D3-21F24110E6DA}" dt="2026-03-31T11:04:45.558" v="615" actId="1076"/>
          <ac:spMkLst>
            <pc:docMk/>
            <pc:sldMk cId="3080804270" sldId="650"/>
            <ac:spMk id="7" creationId="{8CBBBC4B-1370-0C8F-8950-CE07B9F7F09F}"/>
          </ac:spMkLst>
        </pc:spChg>
        <pc:spChg chg="add mod">
          <ac:chgData name="Hekla Hannibalsdóttir - verkefnastjóri" userId="4db8355b-ea2c-444d-83a6-6535df4b6156" providerId="ADAL" clId="{5D997FCB-B236-4A53-92D3-21F24110E6DA}" dt="2026-03-31T11:04:39.083" v="614" actId="1076"/>
          <ac:spMkLst>
            <pc:docMk/>
            <pc:sldMk cId="3080804270" sldId="650"/>
            <ac:spMk id="9" creationId="{052835C2-CAD5-942E-CD57-C14809966FC4}"/>
          </ac:spMkLst>
        </pc:spChg>
        <pc:spChg chg="add mod">
          <ac:chgData name="Hekla Hannibalsdóttir - verkefnastjóri" userId="4db8355b-ea2c-444d-83a6-6535df4b6156" providerId="ADAL" clId="{5D997FCB-B236-4A53-92D3-21F24110E6DA}" dt="2026-03-31T11:04:48.847" v="616" actId="1076"/>
          <ac:spMkLst>
            <pc:docMk/>
            <pc:sldMk cId="3080804270" sldId="650"/>
            <ac:spMk id="11" creationId="{6A723C67-B897-0505-64A5-52B74F83A137}"/>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DB4444A-321E-4B63-9B57-F3204D9EFDD9}"/>
              </a:ext>
            </a:extLst>
          </p:cNvPr>
          <p:cNvSpPr>
            <a:spLocks noGrp="1"/>
          </p:cNvSpPr>
          <p:nvPr>
            <p:ph type="hdr" sz="quarter"/>
          </p:nvPr>
        </p:nvSpPr>
        <p:spPr>
          <a:xfrm>
            <a:off x="0" y="1"/>
            <a:ext cx="2889690" cy="497333"/>
          </a:xfrm>
          <a:prstGeom prst="rect">
            <a:avLst/>
          </a:prstGeom>
        </p:spPr>
        <p:txBody>
          <a:bodyPr vert="horz" lIns="87517" tIns="43759" rIns="87517" bIns="43759" rtlCol="0"/>
          <a:lstStyle>
            <a:lvl1pPr algn="l">
              <a:defRPr sz="1100"/>
            </a:lvl1pPr>
          </a:lstStyle>
          <a:p>
            <a:endParaRPr lang="is-IS"/>
          </a:p>
        </p:txBody>
      </p:sp>
      <p:sp>
        <p:nvSpPr>
          <p:cNvPr id="3" name="Date Placeholder 2">
            <a:extLst>
              <a:ext uri="{FF2B5EF4-FFF2-40B4-BE49-F238E27FC236}">
                <a16:creationId xmlns:a16="http://schemas.microsoft.com/office/drawing/2014/main" id="{969255BF-A869-404E-B992-C3C930A74BB6}"/>
              </a:ext>
            </a:extLst>
          </p:cNvPr>
          <p:cNvSpPr>
            <a:spLocks noGrp="1"/>
          </p:cNvSpPr>
          <p:nvPr>
            <p:ph type="dt" sz="quarter" idx="1"/>
          </p:nvPr>
        </p:nvSpPr>
        <p:spPr>
          <a:xfrm>
            <a:off x="3777908" y="1"/>
            <a:ext cx="2889689" cy="497333"/>
          </a:xfrm>
          <a:prstGeom prst="rect">
            <a:avLst/>
          </a:prstGeom>
        </p:spPr>
        <p:txBody>
          <a:bodyPr vert="horz" lIns="87517" tIns="43759" rIns="87517" bIns="43759" rtlCol="0"/>
          <a:lstStyle>
            <a:lvl1pPr algn="r">
              <a:defRPr sz="1100"/>
            </a:lvl1pPr>
          </a:lstStyle>
          <a:p>
            <a:fld id="{2DA1C81F-D02C-4969-904E-DD6A15E9E5E6}" type="datetimeFigureOut">
              <a:rPr lang="is-IS" smtClean="0"/>
              <a:t>7.4.2026</a:t>
            </a:fld>
            <a:endParaRPr lang="is-IS"/>
          </a:p>
        </p:txBody>
      </p:sp>
      <p:sp>
        <p:nvSpPr>
          <p:cNvPr id="4" name="Footer Placeholder 3">
            <a:extLst>
              <a:ext uri="{FF2B5EF4-FFF2-40B4-BE49-F238E27FC236}">
                <a16:creationId xmlns:a16="http://schemas.microsoft.com/office/drawing/2014/main" id="{03DD84B2-76C9-4D04-86C8-BD01D5030188}"/>
              </a:ext>
            </a:extLst>
          </p:cNvPr>
          <p:cNvSpPr>
            <a:spLocks noGrp="1"/>
          </p:cNvSpPr>
          <p:nvPr>
            <p:ph type="ftr" sz="quarter" idx="2"/>
          </p:nvPr>
        </p:nvSpPr>
        <p:spPr>
          <a:xfrm>
            <a:off x="0" y="9429305"/>
            <a:ext cx="2889690" cy="497333"/>
          </a:xfrm>
          <a:prstGeom prst="rect">
            <a:avLst/>
          </a:prstGeom>
        </p:spPr>
        <p:txBody>
          <a:bodyPr vert="horz" lIns="87517" tIns="43759" rIns="87517" bIns="43759" rtlCol="0" anchor="b"/>
          <a:lstStyle>
            <a:lvl1pPr algn="l">
              <a:defRPr sz="1100"/>
            </a:lvl1pPr>
          </a:lstStyle>
          <a:p>
            <a:endParaRPr lang="is-IS"/>
          </a:p>
        </p:txBody>
      </p:sp>
      <p:sp>
        <p:nvSpPr>
          <p:cNvPr id="5" name="Slide Number Placeholder 4">
            <a:extLst>
              <a:ext uri="{FF2B5EF4-FFF2-40B4-BE49-F238E27FC236}">
                <a16:creationId xmlns:a16="http://schemas.microsoft.com/office/drawing/2014/main" id="{3D1BD316-18B2-417B-8060-6F71D60EFA46}"/>
              </a:ext>
            </a:extLst>
          </p:cNvPr>
          <p:cNvSpPr>
            <a:spLocks noGrp="1"/>
          </p:cNvSpPr>
          <p:nvPr>
            <p:ph type="sldNum" sz="quarter" idx="3"/>
          </p:nvPr>
        </p:nvSpPr>
        <p:spPr>
          <a:xfrm>
            <a:off x="3777908" y="9429305"/>
            <a:ext cx="2889689" cy="497333"/>
          </a:xfrm>
          <a:prstGeom prst="rect">
            <a:avLst/>
          </a:prstGeom>
        </p:spPr>
        <p:txBody>
          <a:bodyPr vert="horz" lIns="87517" tIns="43759" rIns="87517" bIns="43759" rtlCol="0" anchor="b"/>
          <a:lstStyle>
            <a:lvl1pPr algn="r">
              <a:defRPr sz="1100"/>
            </a:lvl1pPr>
          </a:lstStyle>
          <a:p>
            <a:fld id="{78F6C15F-9605-4989-97C8-EF3875036593}" type="slidenum">
              <a:rPr lang="is-IS" smtClean="0"/>
              <a:t>‹#›</a:t>
            </a:fld>
            <a:endParaRPr lang="is-IS"/>
          </a:p>
        </p:txBody>
      </p:sp>
    </p:spTree>
    <p:extLst>
      <p:ext uri="{BB962C8B-B14F-4D97-AF65-F5344CB8AC3E}">
        <p14:creationId xmlns:p14="http://schemas.microsoft.com/office/powerpoint/2010/main" val="233933924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9938" cy="498056"/>
          </a:xfrm>
          <a:prstGeom prst="rect">
            <a:avLst/>
          </a:prstGeom>
        </p:spPr>
        <p:txBody>
          <a:bodyPr vert="horz" lIns="94814" tIns="47407" rIns="94814" bIns="47407" rtlCol="0"/>
          <a:lstStyle>
            <a:lvl1pPr algn="l">
              <a:defRPr sz="1200"/>
            </a:lvl1pPr>
          </a:lstStyle>
          <a:p>
            <a:endParaRPr lang="en-US"/>
          </a:p>
        </p:txBody>
      </p:sp>
      <p:sp>
        <p:nvSpPr>
          <p:cNvPr id="3" name="Date Placeholder 2"/>
          <p:cNvSpPr>
            <a:spLocks noGrp="1"/>
          </p:cNvSpPr>
          <p:nvPr>
            <p:ph type="dt" idx="1"/>
          </p:nvPr>
        </p:nvSpPr>
        <p:spPr>
          <a:xfrm>
            <a:off x="3777607" y="0"/>
            <a:ext cx="2889938" cy="498056"/>
          </a:xfrm>
          <a:prstGeom prst="rect">
            <a:avLst/>
          </a:prstGeom>
        </p:spPr>
        <p:txBody>
          <a:bodyPr vert="horz" lIns="94814" tIns="47407" rIns="94814" bIns="47407" rtlCol="0"/>
          <a:lstStyle>
            <a:lvl1pPr algn="r">
              <a:defRPr sz="1200"/>
            </a:lvl1pPr>
          </a:lstStyle>
          <a:p>
            <a:fld id="{66902365-C143-DF40-91FA-DADB143D2A48}" type="datetimeFigureOut">
              <a:rPr lang="en-US" smtClean="0"/>
              <a:t>4/7/2026</a:t>
            </a:fld>
            <a:endParaRPr lang="en-US"/>
          </a:p>
        </p:txBody>
      </p:sp>
      <p:sp>
        <p:nvSpPr>
          <p:cNvPr id="4" name="Slide Image Placeholder 3"/>
          <p:cNvSpPr>
            <a:spLocks noGrp="1" noRot="1" noChangeAspect="1"/>
          </p:cNvSpPr>
          <p:nvPr>
            <p:ph type="sldImg" idx="2"/>
          </p:nvPr>
        </p:nvSpPr>
        <p:spPr>
          <a:xfrm>
            <a:off x="358775" y="1241425"/>
            <a:ext cx="5953125" cy="3349625"/>
          </a:xfrm>
          <a:prstGeom prst="rect">
            <a:avLst/>
          </a:prstGeom>
          <a:noFill/>
          <a:ln w="12700">
            <a:solidFill>
              <a:prstClr val="black"/>
            </a:solidFill>
          </a:ln>
        </p:spPr>
        <p:txBody>
          <a:bodyPr vert="horz" lIns="94814" tIns="47407" rIns="94814" bIns="47407" rtlCol="0" anchor="ctr"/>
          <a:lstStyle/>
          <a:p>
            <a:endParaRPr lang="en-US"/>
          </a:p>
        </p:txBody>
      </p:sp>
      <p:sp>
        <p:nvSpPr>
          <p:cNvPr id="5" name="Notes Placeholder 4"/>
          <p:cNvSpPr>
            <a:spLocks noGrp="1"/>
          </p:cNvSpPr>
          <p:nvPr>
            <p:ph type="body" sz="quarter" idx="3"/>
          </p:nvPr>
        </p:nvSpPr>
        <p:spPr>
          <a:xfrm>
            <a:off x="666909" y="4777194"/>
            <a:ext cx="5335270" cy="3908614"/>
          </a:xfrm>
          <a:prstGeom prst="rect">
            <a:avLst/>
          </a:prstGeom>
        </p:spPr>
        <p:txBody>
          <a:bodyPr vert="horz" lIns="94814" tIns="47407" rIns="94814" bIns="4740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8586"/>
            <a:ext cx="2889938" cy="498055"/>
          </a:xfrm>
          <a:prstGeom prst="rect">
            <a:avLst/>
          </a:prstGeom>
        </p:spPr>
        <p:txBody>
          <a:bodyPr vert="horz" lIns="94814" tIns="47407" rIns="94814" bIns="47407" rtlCol="0" anchor="b"/>
          <a:lstStyle>
            <a:lvl1pPr algn="l">
              <a:defRPr sz="1200"/>
            </a:lvl1pPr>
          </a:lstStyle>
          <a:p>
            <a:endParaRPr lang="en-US"/>
          </a:p>
        </p:txBody>
      </p:sp>
      <p:sp>
        <p:nvSpPr>
          <p:cNvPr id="7" name="Slide Number Placeholder 6"/>
          <p:cNvSpPr>
            <a:spLocks noGrp="1"/>
          </p:cNvSpPr>
          <p:nvPr>
            <p:ph type="sldNum" sz="quarter" idx="5"/>
          </p:nvPr>
        </p:nvSpPr>
        <p:spPr>
          <a:xfrm>
            <a:off x="3777607" y="9428586"/>
            <a:ext cx="2889938" cy="498055"/>
          </a:xfrm>
          <a:prstGeom prst="rect">
            <a:avLst/>
          </a:prstGeom>
        </p:spPr>
        <p:txBody>
          <a:bodyPr vert="horz" lIns="94814" tIns="47407" rIns="94814" bIns="47407" rtlCol="0" anchor="b"/>
          <a:lstStyle>
            <a:lvl1pPr algn="r">
              <a:defRPr sz="1200"/>
            </a:lvl1pPr>
          </a:lstStyle>
          <a:p>
            <a:fld id="{74D49250-E996-6B41-85EF-F565F8833D48}" type="slidenum">
              <a:rPr lang="en-US" smtClean="0"/>
              <a:t>‹#›</a:t>
            </a:fld>
            <a:endParaRPr lang="en-US"/>
          </a:p>
        </p:txBody>
      </p:sp>
    </p:spTree>
    <p:extLst>
      <p:ext uri="{BB962C8B-B14F-4D97-AF65-F5344CB8AC3E}">
        <p14:creationId xmlns:p14="http://schemas.microsoft.com/office/powerpoint/2010/main" val="3615393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t>Góðan dag , ég mun nú kynna þau verkefni sem hlutu tilnefningu til Kópsins en fengu ekki viðurkenningu í þetta skiptið.</a:t>
            </a:r>
          </a:p>
        </p:txBody>
      </p:sp>
      <p:sp>
        <p:nvSpPr>
          <p:cNvPr id="4" name="Slide Number Placeholder 3"/>
          <p:cNvSpPr>
            <a:spLocks noGrp="1"/>
          </p:cNvSpPr>
          <p:nvPr>
            <p:ph type="sldNum" sz="quarter" idx="5"/>
          </p:nvPr>
        </p:nvSpPr>
        <p:spPr/>
        <p:txBody>
          <a:bodyPr/>
          <a:lstStyle/>
          <a:p>
            <a:fld id="{74D49250-E996-6B41-85EF-F565F8833D48}" type="slidenum">
              <a:rPr lang="en-US" smtClean="0"/>
              <a:t>1</a:t>
            </a:fld>
            <a:endParaRPr lang="en-US"/>
          </a:p>
        </p:txBody>
      </p:sp>
    </p:spTree>
    <p:extLst>
      <p:ext uri="{BB962C8B-B14F-4D97-AF65-F5344CB8AC3E}">
        <p14:creationId xmlns:p14="http://schemas.microsoft.com/office/powerpoint/2010/main" val="22257147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is-IS" dirty="0"/>
          </a:p>
        </p:txBody>
      </p:sp>
      <p:sp>
        <p:nvSpPr>
          <p:cNvPr id="4" name="Slide Number Placeholder 3"/>
          <p:cNvSpPr>
            <a:spLocks noGrp="1"/>
          </p:cNvSpPr>
          <p:nvPr>
            <p:ph type="sldNum" sz="quarter" idx="5"/>
          </p:nvPr>
        </p:nvSpPr>
        <p:spPr/>
        <p:txBody>
          <a:bodyPr/>
          <a:lstStyle/>
          <a:p>
            <a:fld id="{74D49250-E996-6B41-85EF-F565F8833D48}" type="slidenum">
              <a:rPr lang="en-US" smtClean="0"/>
              <a:t>10</a:t>
            </a:fld>
            <a:endParaRPr lang="en-US"/>
          </a:p>
        </p:txBody>
      </p:sp>
    </p:spTree>
    <p:extLst>
      <p:ext uri="{BB962C8B-B14F-4D97-AF65-F5344CB8AC3E}">
        <p14:creationId xmlns:p14="http://schemas.microsoft.com/office/powerpoint/2010/main" val="17842417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is-IS" dirty="0">
                <a:effectLst/>
              </a:rPr>
              <a:t>Í góðgerðarviku Álfhólsskóla tóku nemendur virkan þátt í að láta gott af sér leiða með fjölbreyttum verkefnum, allt frá góðverkum og fjáröflun til sköpunar og sölu á ýmsum afurðum. Vikan byggði á frumkvæði nemenda og tengdist því að skólinn varð nýlega Réttindaskóli UNICEF. Nemendur þjálfuðu samvinnu, skipulag, frumkvæði og siðferðisvitund, meðal annars með því að velja sjálfir hvaða góðgerðarfélög fengu styrki. Á uppskeruhátíðinni kom árangurinn skýrt í ljós: safnað var rúmlega einni milljón króna sem rann til Rauða krossins, SKB og Barnaspítala Hringsins. </a:t>
            </a:r>
          </a:p>
          <a:p>
            <a:endParaRPr lang="is-IS" dirty="0"/>
          </a:p>
          <a:p>
            <a:r>
              <a:rPr lang="is-IS" dirty="0"/>
              <a:t>Bókaklúbbar: </a:t>
            </a:r>
            <a:r>
              <a:rPr lang="is-IS" dirty="0">
                <a:effectLst/>
              </a:rPr>
              <a:t>Að hausti kynnir skólasafnskennari lestrarklúbba fyrir öllum bekkjum og nemendur skrá sig eftir áhuga og lestrargetu, en 1. bekkur fær kynningu í janúar. Nemendur lesa yfirleitt 6–9 bækur á ári úr fjölbreyttum bókaflokkum, fá límmiða fyrir hverja bók og viðurkenningu í lok skólaárs. Klúbbarnir eru sniðnir að ólíkri færni og hjálpa nemendum að finna bækur sem henta þeim, auk þess sem þeir geta óskað eftir nýjum klúbbum ef þörf er á.</a:t>
            </a:r>
            <a:endParaRPr lang="is-IS" dirty="0"/>
          </a:p>
          <a:p>
            <a:r>
              <a:rPr lang="is-IS" dirty="0">
                <a:effectLst/>
              </a:rPr>
              <a:t>Verkefnið hefur vakið mikinn áhuga og stuðlar að aukinni lesfimi, sjálfstrausti og ánægju af lestri. Þátttaka hefur verið mjög góð og þetta sýnir skýr jákvæð áhrif á lestrarvenjur og námsárangur.</a:t>
            </a:r>
            <a:endParaRPr lang="is-IS" dirty="0"/>
          </a:p>
          <a:p>
            <a:endParaRPr lang="is-IS" dirty="0"/>
          </a:p>
          <a:p>
            <a:r>
              <a:rPr lang="is-IS" dirty="0">
                <a:effectLst/>
              </a:rPr>
              <a:t>Álfhólsskóli hefur lengi lagt áherslu á fjölbreyttar valgreinar og hlustað á raddir nemenda, sem leiddi til aukins valtíma á unglingastigi og nýs vals á miðstigi. Boðið er upp á þrjár vallotur á ári og fjölbreytt úrval greina, allt frá skapandi námi og íþróttum til tungumála og bóklegs stuðnings. Valgreinarnar hafa reynst valdeflandi og skapað mikla ánægju, sem endurspeglast í könnunum, rýnihópum og umræðum nemenda. Nemendur eru stoltir af valinu sínu og hafa sýnt frábæran árangur, til dæmis í söngleikjavali þar sem margir hafa stigið fram og vaxið í sjálfstrausti og færni.</a:t>
            </a:r>
          </a:p>
          <a:p>
            <a:endParaRPr lang="is-IS" dirty="0">
              <a:effectLst/>
            </a:endParaRPr>
          </a:p>
          <a:p>
            <a:r>
              <a:rPr lang="is-IS" dirty="0">
                <a:effectLst/>
              </a:rPr>
              <a:t>Í Álfhólsskóla er lögð rík áhersla á list- og verkgreinar og fá nemendur á unglingastigi tvo tíma á viku auk þess að velja sér áherslur í 9. og 10. bekk. Nemendur vinna bæði skyldu- og valverkefni, halda utan um vinnu í ferilmöppu og fá reglulega endurgjöf. Árangurinn birtist í fjölbreyttum og skapandi verkefnum, meðal annars í lokaverkefnum 10. bekkjar og valgreinum eins og söngleikjavali, þar sem nemendur hafa sýnt mikinn þroska, sjálfstraust og sköpunarkraft.</a:t>
            </a:r>
          </a:p>
          <a:p>
            <a:endParaRPr lang="is-IS" dirty="0">
              <a:effectLst/>
            </a:endParaRPr>
          </a:p>
          <a:p>
            <a:r>
              <a:rPr lang="is-IS" dirty="0">
                <a:effectLst/>
              </a:rPr>
              <a:t>Nemendur á unglingastigi skila heimalestri tvisvar í viku með fimm mínútna upptöku í Google </a:t>
            </a:r>
            <a:r>
              <a:rPr lang="is-IS" dirty="0" err="1">
                <a:effectLst/>
              </a:rPr>
              <a:t>Classroom</a:t>
            </a:r>
            <a:r>
              <a:rPr lang="is-IS" dirty="0">
                <a:effectLst/>
              </a:rPr>
              <a:t>, þar sem þeir nota „orð vikunnar“ í setningu áður en lestur hefst. Aðferðin eflir orðaforða, lesskilning og ábyrgð, og nemendur hafa unnið með um 50 orð á skólaárinu. Kennari fylgist náið með, hvetur til þátttöku og bekkir keppa um stig þar sem sigurvegarar fá bakarísmat, sem eykur áhuga og reglusemi.</a:t>
            </a:r>
            <a:endParaRPr lang="is-IS" dirty="0"/>
          </a:p>
          <a:p>
            <a:r>
              <a:rPr lang="is-IS" dirty="0">
                <a:effectLst/>
              </a:rPr>
              <a:t>Aðferðin hefur skilað sér í auknum orðaforða, bættri lesfimi og góðri þátttöku, og Álfhólsskóli hefur verið yfir landsmeðaltali í lestri á unglingastigi.</a:t>
            </a:r>
          </a:p>
          <a:p>
            <a:endParaRPr lang="is-IS" dirty="0">
              <a:effectLst/>
            </a:endParaRPr>
          </a:p>
          <a:p>
            <a:r>
              <a:rPr lang="is-IS" dirty="0">
                <a:effectLst/>
              </a:rPr>
              <a:t>Starfamessa Álfhólsskóla gefur nemendum í 9. og 10. bekk tækifæri til að kynnast fjölbreyttum störfum og námsleiðum, þar sem fulltrúar úr hópi forráðafólks, ýmsum starfsgreinum, framhaldsskólum og Erasmus+ kynna störf sín. Nemendur ganga á milli bása, spyrja spurninga um menntun, hæfniþarfir, verkefni og kosti starfa og fá þannig raunverulega innsýn í ólíka framtíðarmöguleika.</a:t>
            </a:r>
            <a:endParaRPr lang="is-IS" dirty="0"/>
          </a:p>
          <a:p>
            <a:r>
              <a:rPr lang="is-IS" dirty="0">
                <a:effectLst/>
              </a:rPr>
              <a:t>Viðburðurinn hefur styrkt tengsl heimila og skóla og víkkað sjóndeildarhring nemenda, sem sýna mikinn áhuga og frumkvæði. </a:t>
            </a:r>
            <a:endParaRPr lang="is-IS" dirty="0"/>
          </a:p>
          <a:p>
            <a:endParaRPr lang="is-IS" dirty="0"/>
          </a:p>
          <a:p>
            <a:endParaRPr lang="is-IS" dirty="0"/>
          </a:p>
          <a:p>
            <a:endParaRPr lang="is-IS" dirty="0"/>
          </a:p>
          <a:p>
            <a:endParaRPr lang="is-IS" dirty="0"/>
          </a:p>
        </p:txBody>
      </p:sp>
      <p:sp>
        <p:nvSpPr>
          <p:cNvPr id="4" name="Slide Number Placeholder 3"/>
          <p:cNvSpPr>
            <a:spLocks noGrp="1"/>
          </p:cNvSpPr>
          <p:nvPr>
            <p:ph type="sldNum" sz="quarter" idx="5"/>
          </p:nvPr>
        </p:nvSpPr>
        <p:spPr/>
        <p:txBody>
          <a:bodyPr/>
          <a:lstStyle/>
          <a:p>
            <a:fld id="{74D49250-E996-6B41-85EF-F565F8833D48}" type="slidenum">
              <a:rPr lang="en-US" smtClean="0"/>
              <a:t>2</a:t>
            </a:fld>
            <a:endParaRPr lang="en-US"/>
          </a:p>
        </p:txBody>
      </p:sp>
    </p:spTree>
    <p:extLst>
      <p:ext uri="{BB962C8B-B14F-4D97-AF65-F5344CB8AC3E}">
        <p14:creationId xmlns:p14="http://schemas.microsoft.com/office/powerpoint/2010/main" val="32631093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244B72-9DCD-FE32-EE06-B9A0A9EF91A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4BDB94-6F39-B559-65F2-D9959381B37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AF0DB3E-77AB-9883-0B75-11EBCD336A64}"/>
              </a:ext>
            </a:extLst>
          </p:cNvPr>
          <p:cNvSpPr>
            <a:spLocks noGrp="1"/>
          </p:cNvSpPr>
          <p:nvPr>
            <p:ph type="body" idx="1"/>
          </p:nvPr>
        </p:nvSpPr>
        <p:spPr/>
        <p:txBody>
          <a:bodyPr/>
          <a:lstStyle/>
          <a:p>
            <a:r>
              <a:rPr lang="is-IS" dirty="0"/>
              <a:t>Í verkefninu Hver er ég? </a:t>
            </a:r>
            <a:r>
              <a:rPr lang="is-IS" dirty="0">
                <a:effectLst/>
              </a:rPr>
              <a:t>Vinna nemendur markvisst með eigin styrkleika, fyrirmyndir, jákvæðni og þakklæti í verkefnaröð sem byggir á inngildandi hugsun og sjálfsþekkingu. Þau skrifa styrkleika sína á „blóm“, velja fyrirmyndir úr nær- eða fjærumhverfi, ræða muninn á jákvæðum og neikvæðum hugsunum og skrifa um hvað þau eru þakklát fyrir. Verkefnin eru útfærð af kennurum á dýpri hátt en í upprunalegu Halló heimur 2 efninu.</a:t>
            </a:r>
            <a:endParaRPr lang="is-IS" dirty="0"/>
          </a:p>
          <a:p>
            <a:r>
              <a:rPr lang="is-IS" dirty="0">
                <a:effectLst/>
              </a:rPr>
              <a:t>Aðferðin hefur aukið sjálfstraust, sjálfsþekkingu og samkennd; nemendur minna hvert annað á styrkleika, jákvæðni og þakklæti og hrósa hvert öðru. Þetta skapar jákvætt námsumhverfi þar sem börnin þora að tjá sig og sjá eigin gildi.</a:t>
            </a:r>
            <a:endParaRPr lang="is-IS" dirty="0"/>
          </a:p>
          <a:p>
            <a:endParaRPr lang="is-IS" dirty="0"/>
          </a:p>
          <a:p>
            <a:endParaRPr lang="is-IS" dirty="0"/>
          </a:p>
          <a:p>
            <a:r>
              <a:rPr lang="is-IS" dirty="0">
                <a:effectLst/>
              </a:rPr>
              <a:t>Verkefnið Hugsandi kennslustofa byggir á inngildandi kennsluháttum, vaxtarhugarfari og leiðsagnarnámi, þar sem nemendur vinna með opnar þrautir, prófa mismunandi leiðir að lausnum og læra af mistökum. Þeir vinna mikið saman, ræða stærðfræði á litlum tússtöflum og kenna hvert öðru, sem dýpkar skilning og styrkir jafningjafræðslu. Unnið er bæði í bókum og þemaverkefnum, meðal annars með verkefnum úr Stiku.</a:t>
            </a:r>
            <a:endParaRPr lang="is-IS" dirty="0"/>
          </a:p>
          <a:p>
            <a:r>
              <a:rPr lang="is-IS" dirty="0">
                <a:effectLst/>
              </a:rPr>
              <a:t>Aðferðin hefur aukið sjálfstraust nemenda, bætt skilning og eflt samvinnu, og hæfnikort sýna betri námsárangur. Í tímum ríkir meiri ró, áhugi á stærðfræði og þrautavinnu hefur aukist og nemendur ígrunda nám sitt betur. </a:t>
            </a:r>
            <a:endParaRPr lang="is-IS" dirty="0"/>
          </a:p>
          <a:p>
            <a:endParaRPr lang="is-IS" dirty="0"/>
          </a:p>
          <a:p>
            <a:r>
              <a:rPr lang="is-IS" dirty="0"/>
              <a:t>Gefum þessum verkefnum gott klapp!</a:t>
            </a:r>
          </a:p>
        </p:txBody>
      </p:sp>
      <p:sp>
        <p:nvSpPr>
          <p:cNvPr id="4" name="Slide Number Placeholder 3">
            <a:extLst>
              <a:ext uri="{FF2B5EF4-FFF2-40B4-BE49-F238E27FC236}">
                <a16:creationId xmlns:a16="http://schemas.microsoft.com/office/drawing/2014/main" id="{6725EB45-3AFC-C55E-30E5-AB4B35C4A069}"/>
              </a:ext>
            </a:extLst>
          </p:cNvPr>
          <p:cNvSpPr>
            <a:spLocks noGrp="1"/>
          </p:cNvSpPr>
          <p:nvPr>
            <p:ph type="sldNum" sz="quarter" idx="5"/>
          </p:nvPr>
        </p:nvSpPr>
        <p:spPr/>
        <p:txBody>
          <a:bodyPr/>
          <a:lstStyle/>
          <a:p>
            <a:fld id="{74D49250-E996-6B41-85EF-F565F8833D48}" type="slidenum">
              <a:rPr lang="en-US" smtClean="0"/>
              <a:t>3</a:t>
            </a:fld>
            <a:endParaRPr lang="en-US"/>
          </a:p>
        </p:txBody>
      </p:sp>
    </p:spTree>
    <p:extLst>
      <p:ext uri="{BB962C8B-B14F-4D97-AF65-F5344CB8AC3E}">
        <p14:creationId xmlns:p14="http://schemas.microsoft.com/office/powerpoint/2010/main" val="863014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DAC03B-6961-980B-0396-184BE6C49D8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FDF228A-AC11-119E-514B-DA83E594CF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BD9D153-092B-C214-749D-5641C04EA875}"/>
              </a:ext>
            </a:extLst>
          </p:cNvPr>
          <p:cNvSpPr>
            <a:spLocks noGrp="1"/>
          </p:cNvSpPr>
          <p:nvPr>
            <p:ph type="body" idx="1"/>
          </p:nvPr>
        </p:nvSpPr>
        <p:spPr/>
        <p:txBody>
          <a:bodyPr/>
          <a:lstStyle/>
          <a:p>
            <a:r>
              <a:rPr lang="is-IS" dirty="0">
                <a:effectLst/>
              </a:rPr>
              <a:t>Umsjónarkennarateymi 5. bekkjar í Kársnesskóla hefur tekið upp fagkennslu í stað hefðbundinnar teymiskennslu, og nemendur fara nú á milli stofa í 40, 60 og 80 mínútna tímum líkt og á unglingastigi. Breytingin hefur reynst afar árangursrík: kennarar finna fyrir betri yfirsýn og afköstum, nemendur sýna meiri ró og jákvæða námshegðun og árangur hefur batnað í öllum fögum.</a:t>
            </a:r>
            <a:endParaRPr lang="is-IS" dirty="0"/>
          </a:p>
          <a:p>
            <a:endParaRPr lang="is-IS" dirty="0"/>
          </a:p>
          <a:p>
            <a:r>
              <a:rPr lang="is-IS" dirty="0">
                <a:effectLst/>
              </a:rPr>
              <a:t>Þjónustunám í Kópavogsskóla sameinar samfélagsþjónustu og námsmarkmið og hefur verið í stöðugri þróun frá 2018. Nemendur taka þátt í fjölbreyttum verkefnum sem efla félagslega ábyrgð, samkennd og persónulegan þroska, meðal annars með heimsóknum til eldri borgara, aðstoð í félagsmiðstöðinni Gullsmára, undirbúningi viðburða og smíðaverkefnum. Stærsta verkefnið hingað til er fullbúið mynd- og hljóðver sem nemendur hófu að útbúa árið 2022.</a:t>
            </a:r>
            <a:endParaRPr lang="is-IS" dirty="0"/>
          </a:p>
          <a:p>
            <a:r>
              <a:rPr lang="is-IS" dirty="0">
                <a:effectLst/>
              </a:rPr>
              <a:t>Aðferðin dýpkar skilning, bætir námsárangur og styrkir tengsl nemenda við samfélagið. Rannsóknir sýna að þjónustunám eykur áhuga, mætingu og félagsfærni, og reynslan í Kópavogsskóla endurspeglar það vel.</a:t>
            </a:r>
            <a:endParaRPr lang="is-IS" dirty="0"/>
          </a:p>
          <a:p>
            <a:endParaRPr lang="is-IS" dirty="0"/>
          </a:p>
          <a:p>
            <a:r>
              <a:rPr lang="is-IS" dirty="0"/>
              <a:t>Klöppum fyrir þessum verkefnum!</a:t>
            </a:r>
          </a:p>
        </p:txBody>
      </p:sp>
      <p:sp>
        <p:nvSpPr>
          <p:cNvPr id="4" name="Slide Number Placeholder 3">
            <a:extLst>
              <a:ext uri="{FF2B5EF4-FFF2-40B4-BE49-F238E27FC236}">
                <a16:creationId xmlns:a16="http://schemas.microsoft.com/office/drawing/2014/main" id="{985A8979-CCB8-716F-8F02-B0ED4B09B010}"/>
              </a:ext>
            </a:extLst>
          </p:cNvPr>
          <p:cNvSpPr>
            <a:spLocks noGrp="1"/>
          </p:cNvSpPr>
          <p:nvPr>
            <p:ph type="sldNum" sz="quarter" idx="5"/>
          </p:nvPr>
        </p:nvSpPr>
        <p:spPr/>
        <p:txBody>
          <a:bodyPr/>
          <a:lstStyle/>
          <a:p>
            <a:fld id="{74D49250-E996-6B41-85EF-F565F8833D48}" type="slidenum">
              <a:rPr lang="en-US" smtClean="0"/>
              <a:t>4</a:t>
            </a:fld>
            <a:endParaRPr lang="en-US"/>
          </a:p>
        </p:txBody>
      </p:sp>
    </p:spTree>
    <p:extLst>
      <p:ext uri="{BB962C8B-B14F-4D97-AF65-F5344CB8AC3E}">
        <p14:creationId xmlns:p14="http://schemas.microsoft.com/office/powerpoint/2010/main" val="24932135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122A0C-ADD8-9912-0234-7791196895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373F3C-D8A4-EFEB-80FA-2A2DC8AFBF3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701B9B7-67A1-200F-7554-7F27230F076B}"/>
              </a:ext>
            </a:extLst>
          </p:cNvPr>
          <p:cNvSpPr>
            <a:spLocks noGrp="1"/>
          </p:cNvSpPr>
          <p:nvPr>
            <p:ph type="body" idx="1"/>
          </p:nvPr>
        </p:nvSpPr>
        <p:spPr/>
        <p:txBody>
          <a:bodyPr/>
          <a:lstStyle/>
          <a:p>
            <a:r>
              <a:rPr lang="is-IS" dirty="0">
                <a:effectLst/>
              </a:rPr>
              <a:t>Nemendur unnu heildstætt verkefni um gullinsniðið þar sem þeir útskýrðu hugtakið, tengdu það við </a:t>
            </a:r>
            <a:r>
              <a:rPr lang="is-IS" dirty="0" err="1">
                <a:effectLst/>
              </a:rPr>
              <a:t>Fibonacci</a:t>
            </a:r>
            <a:r>
              <a:rPr lang="is-IS" dirty="0">
                <a:effectLst/>
              </a:rPr>
              <a:t>-rununa og skoðuðu hvernig gullinsniðið birtist í náttúru, listum, byggingarlist og mannslíkamanum. Í lokin hönnuðu þeir eigið merki í teikniforriti byggt á hlutföllum gullinsniðs og útskýrðu ferlið með texta eða myndbandsupptöku. Verkefnið tengdi saman stærðfræði, sköpun og umhverfi nemenda og efldi bæði gagnrýna hugsun og tæknilæsi.</a:t>
            </a:r>
            <a:endParaRPr lang="is-IS" dirty="0"/>
          </a:p>
          <a:p>
            <a:r>
              <a:rPr lang="is-IS" dirty="0">
                <a:effectLst/>
              </a:rPr>
              <a:t>Árangurinn hefur verið mjög sýnilegur: nemendur öðlast betri skilning á hlutföllum og mynstrum, sýna meiri sköpunargleði og margir sem telja sig ekki sterka í stærðfræði hafa blómstrað í hönnunarhlutanum.</a:t>
            </a:r>
            <a:endParaRPr lang="is-IS" dirty="0"/>
          </a:p>
          <a:p>
            <a:endParaRPr lang="is-IS" dirty="0"/>
          </a:p>
          <a:p>
            <a:r>
              <a:rPr lang="is-IS" dirty="0"/>
              <a:t>Þemað Lykill að góðum samskiptum hefst á tveimur undirbúningsvikum þar sem nemendur læra um heilbrigð og óheilbrigð samskipti, mörk, virðingu og ábyrgð. Í framhaldinu vinna þeir þrjú skapandi verkefni: hanna heimasíðu með lykilhugtökum, búa til </a:t>
            </a:r>
            <a:r>
              <a:rPr lang="is-IS" dirty="0" err="1"/>
              <a:t>stop‑motion</a:t>
            </a:r>
            <a:r>
              <a:rPr lang="is-IS" dirty="0"/>
              <a:t> myndband um samskipti og skipuleggja eigið góðverk eftir að hafa horft á </a:t>
            </a:r>
            <a:r>
              <a:rPr lang="is-IS" i="1" dirty="0" err="1"/>
              <a:t>Pay</a:t>
            </a:r>
            <a:r>
              <a:rPr lang="is-IS" i="1" dirty="0"/>
              <a:t> </a:t>
            </a:r>
            <a:r>
              <a:rPr lang="is-IS" i="1" dirty="0" err="1"/>
              <a:t>It</a:t>
            </a:r>
            <a:r>
              <a:rPr lang="is-IS" i="1" dirty="0"/>
              <a:t> </a:t>
            </a:r>
            <a:r>
              <a:rPr lang="is-IS" i="1" dirty="0" err="1"/>
              <a:t>Forward</a:t>
            </a:r>
            <a:r>
              <a:rPr lang="is-IS" dirty="0"/>
              <a:t>. Verkefnið tengir saman fræðslu, gagnrýna hugsun og skapandi vinnu og styrkir nemendur í að taka upplýstar og jákvæðar ákvarðanir í eigin samskiptum. Verkefnið jók félagsfærni, samkennd og sjálfsvitund og hafði jákvæð áhrif bæði í daglegu lífi og á netinu.</a:t>
            </a:r>
          </a:p>
          <a:p>
            <a:endParaRPr lang="is-IS" dirty="0"/>
          </a:p>
          <a:p>
            <a:r>
              <a:rPr lang="is-IS" dirty="0">
                <a:effectLst/>
              </a:rPr>
              <a:t>Verkefnið Einstakt ferðalag hófst með því að nemendur horfðu á samnefnda heimildamynd um Ægi Þór, sem lifir með </a:t>
            </a:r>
            <a:r>
              <a:rPr lang="is-IS" dirty="0" err="1">
                <a:effectLst/>
              </a:rPr>
              <a:t>Duchenne</a:t>
            </a:r>
            <a:r>
              <a:rPr lang="is-IS" dirty="0">
                <a:effectLst/>
              </a:rPr>
              <a:t> vöðvarýrnun. Í kjölfarið íhuguðu þau áskoranir langveikra barna, eigin tilfinningar og hvernig samfélagið getur stutt fjölskyldur með sjaldgæfa sjúkdóma. Verkefnið gaf þeim nýja sýn á lífið, ýtti undir samkennd og skapaði rými fyrir persónulegar tengingar, sérstaklega hjá þeim sem þekkja veikindi af eigin raun.</a:t>
            </a:r>
            <a:endParaRPr lang="is-IS" dirty="0"/>
          </a:p>
          <a:p>
            <a:r>
              <a:rPr lang="is-IS" dirty="0">
                <a:effectLst/>
              </a:rPr>
              <a:t>Eftir verkefnið urðu nemendur meðvitaðri um að margir þurfa mikla aðstoð í daglegu lífi og sýndu aukna virðingu og skilning. Heimsókn Ægis Þórs og Huldu Bjarkar í Kóraskóla, þar sem þau dönsuðu með öllum nemendum, styrkti þessa upplifun og gerði málefnið lifandi og nær þeim.</a:t>
            </a:r>
          </a:p>
          <a:p>
            <a:endParaRPr lang="is-IS" dirty="0">
              <a:effectLst/>
            </a:endParaRPr>
          </a:p>
          <a:p>
            <a:r>
              <a:rPr lang="is-IS" dirty="0">
                <a:effectLst/>
              </a:rPr>
              <a:t>Í verkefninu </a:t>
            </a:r>
            <a:r>
              <a:rPr lang="is-IS" dirty="0" err="1">
                <a:effectLst/>
              </a:rPr>
              <a:t>Syneta</a:t>
            </a:r>
            <a:r>
              <a:rPr lang="is-IS" dirty="0">
                <a:effectLst/>
              </a:rPr>
              <a:t> unnu nemendur með samnefnt lag eftir Bubba Morthens þar sem þeir lásu textann, hlustuðu á lagið og kynntu sér frétt um slysið við Skrúð áður en þeir hlustuðu aftur. Með því upplifðu þeir sterkari hughrif og skildu betur söguna á bak við textann. Verkefnið hjálpaði þeim að lesa ljóð og lagatexta á dýpri hátt og átta sig  á að textar miðla oft raunverulegum frásögnum.</a:t>
            </a:r>
            <a:endParaRPr lang="is-IS" dirty="0"/>
          </a:p>
          <a:p>
            <a:r>
              <a:rPr lang="is-IS" dirty="0">
                <a:effectLst/>
              </a:rPr>
              <a:t>Nemendur fóru að hlusta af meiri athygli, velta innihaldi texta fyrir sér og sýndu aukinn áhuga á ljóðum. Verkefnið hvatti þau til að tengja lestur, hlustun og tilfinningar og efldi þannig bæði túlkun og lesskilning.</a:t>
            </a:r>
          </a:p>
          <a:p>
            <a:endParaRPr lang="is-IS" dirty="0">
              <a:effectLst/>
            </a:endParaRPr>
          </a:p>
          <a:p>
            <a:r>
              <a:rPr lang="is-IS" dirty="0">
                <a:effectLst/>
              </a:rPr>
              <a:t>Í Draumabæ unnu nemendur fjögur skapandi verkefni á fimm vikum sem dýpkuðu skilning þeirra á sjálfbærni. Þau horfðu á </a:t>
            </a:r>
            <a:r>
              <a:rPr lang="is-IS" i="1" dirty="0" err="1">
                <a:effectLst/>
              </a:rPr>
              <a:t>Lorax</a:t>
            </a:r>
            <a:r>
              <a:rPr lang="is-IS" dirty="0">
                <a:effectLst/>
              </a:rPr>
              <a:t> og bjuggu til mótmælaspjöld, kynntu sér náttúruauðlindir og settu fram veggspjöld, hönnuðu vistvænar vörur og sköpuðu að lokum eigið sjálfbært samfélag með líkani úr endurnýttum efnum og fréttablaði sem lýsti framtíðarsýn þeirra. Verkefnin tengdu saman umhverfisfræði, sköpun og gagnrýna hugsun á lifandi hátt.</a:t>
            </a:r>
            <a:endParaRPr lang="is-IS" dirty="0"/>
          </a:p>
          <a:p>
            <a:r>
              <a:rPr lang="is-IS" dirty="0">
                <a:effectLst/>
              </a:rPr>
              <a:t>Niðurstöðurnar sýna aukinn skilning nemenda á sjálfbærni, sterkari rökfærslu og meiri meðvitund um eigin áhrif á umhverfið. Afurðir þeirra — spjöld, veggspjöld, hönnun og samfélagslíkön — endurspegla dýpri hugsun, samvinnu og virka þátttöku, í takt við markmið Kópavogsbæjar og heimsmarkmið Sameinuðu þjóðanna.</a:t>
            </a:r>
            <a:endParaRPr lang="is-IS" dirty="0"/>
          </a:p>
          <a:p>
            <a:endParaRPr lang="is-IS" dirty="0"/>
          </a:p>
          <a:p>
            <a:r>
              <a:rPr lang="is-IS" dirty="0"/>
              <a:t>Nú skulum við klappa fyrir þessum áhugaverðu verkefnum!</a:t>
            </a:r>
          </a:p>
          <a:p>
            <a:endParaRPr lang="is-IS" dirty="0"/>
          </a:p>
        </p:txBody>
      </p:sp>
      <p:sp>
        <p:nvSpPr>
          <p:cNvPr id="4" name="Slide Number Placeholder 3">
            <a:extLst>
              <a:ext uri="{FF2B5EF4-FFF2-40B4-BE49-F238E27FC236}">
                <a16:creationId xmlns:a16="http://schemas.microsoft.com/office/drawing/2014/main" id="{1287CECA-3648-8437-6048-9882CA28A3AA}"/>
              </a:ext>
            </a:extLst>
          </p:cNvPr>
          <p:cNvSpPr>
            <a:spLocks noGrp="1"/>
          </p:cNvSpPr>
          <p:nvPr>
            <p:ph type="sldNum" sz="quarter" idx="5"/>
          </p:nvPr>
        </p:nvSpPr>
        <p:spPr/>
        <p:txBody>
          <a:bodyPr/>
          <a:lstStyle/>
          <a:p>
            <a:fld id="{74D49250-E996-6B41-85EF-F565F8833D48}" type="slidenum">
              <a:rPr lang="en-US" smtClean="0"/>
              <a:t>5</a:t>
            </a:fld>
            <a:endParaRPr lang="en-US"/>
          </a:p>
        </p:txBody>
      </p:sp>
    </p:spTree>
    <p:extLst>
      <p:ext uri="{BB962C8B-B14F-4D97-AF65-F5344CB8AC3E}">
        <p14:creationId xmlns:p14="http://schemas.microsoft.com/office/powerpoint/2010/main" val="116804933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DBDC35-D344-108D-8BE6-2F0C0F7A64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3BE8C1-CF75-43C9-1A00-1B06DEAE464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C0E1010-0558-FC08-2F2D-C25059B8DBB3}"/>
              </a:ext>
            </a:extLst>
          </p:cNvPr>
          <p:cNvSpPr>
            <a:spLocks noGrp="1"/>
          </p:cNvSpPr>
          <p:nvPr>
            <p:ph type="body" idx="1"/>
          </p:nvPr>
        </p:nvSpPr>
        <p:spPr/>
        <p:txBody>
          <a:bodyPr/>
          <a:lstStyle/>
          <a:p>
            <a:r>
              <a:rPr lang="is-IS" dirty="0">
                <a:effectLst/>
              </a:rPr>
              <a:t>Kveikjum neistann í Lindaskóla byggir á sex lykilþáttum — læsi, stærðfræði, náttúrufræði, hreyfingu, ástríðu og hugarfari — og leggur sérstaka áherslu á að efla gróskuhugarfar nemenda. Nemendur fá verkefni og áskoranir við hæfi, vinna í flæði og læra að líta á erfiðleika sem tækifæri til þroska. Ástríðutímar hafa reynst sérstaklega dýrmætir þar sem nemendur vinna út frá eigin áhugasviðum og styrkja bæði félagsfærni og samvinnu.</a:t>
            </a:r>
            <a:endParaRPr lang="is-IS" dirty="0"/>
          </a:p>
          <a:p>
            <a:r>
              <a:rPr lang="is-IS" dirty="0">
                <a:effectLst/>
              </a:rPr>
              <a:t>Nálgunin hefur skilað mjög góðum árangri í Lindaskóla: betri námsframvindu, aukinni vellíðan og markvissari stuðningi þar sem matstæki gefa kennurum skýrari upplýsingar. Hún lyftir öllum nemendum, eflir sjálfstraust og tryggir að enginn verði útundan.</a:t>
            </a:r>
          </a:p>
          <a:p>
            <a:endParaRPr lang="is-IS" dirty="0">
              <a:effectLst/>
            </a:endParaRPr>
          </a:p>
          <a:p>
            <a:r>
              <a:rPr lang="is-IS" dirty="0">
                <a:effectLst/>
              </a:rPr>
              <a:t>Í tilefni dags gegn einelti unnu nemendur þvert á árganga í vinahópum þar sem þeir föndruðu fiðrildi með fallegum skilaboðum. Hóparnir gengu síðan um Lindahverfi og hengdu fiðrildin á hurðarhúna íbúa til að gleðja nærumhverfið og vekja athygli á deginum. Markmiðið var að efla samkennd, tengja saman árganga og styrkja tengsl skólans við samfélagið.</a:t>
            </a:r>
            <a:endParaRPr lang="is-IS" dirty="0"/>
          </a:p>
          <a:p>
            <a:r>
              <a:rPr lang="is-IS" dirty="0">
                <a:effectLst/>
              </a:rPr>
              <a:t>Verkefnið vakti mikla ánægju bæði innan skólans og í hverfinu; nemendur kynntust betur á milli árganga og halda áfram að heilsast, og íbúar sendu fjölda jákvæðra viðbragða. Skólinn stefnir á að endurtaka verkefnið vegna góðs árangurs og jákvæðra áhrifa á samskipti og samfélagsanda.</a:t>
            </a:r>
            <a:endParaRPr lang="is-IS" dirty="0"/>
          </a:p>
          <a:p>
            <a:endParaRPr lang="is-IS" dirty="0"/>
          </a:p>
          <a:p>
            <a:endParaRPr lang="is-IS" dirty="0"/>
          </a:p>
          <a:p>
            <a:r>
              <a:rPr lang="is-IS" dirty="0"/>
              <a:t>Í unglingadeildarsamþættingu  skipuleggja nemendur </a:t>
            </a:r>
            <a:r>
              <a:rPr lang="is-IS" dirty="0">
                <a:effectLst/>
              </a:rPr>
              <a:t>7–10 daga ferð og setja upp bás þar sem þeir „selja“ ferðina, með plakati, kynningu og efni sem tengist landinu. Verkefnið tengir saman fjölmörg fög — kostnaðaráætlun í stærðfræði, bækling í ensku, plakat í samfélagsfræði, dagbók í íslensku og orðabók í dönsku — og krefst bæði skipulags og samvinnu. Að lokum meta kennarar hópastarf, framsetningu og vinnubrögð.</a:t>
            </a:r>
            <a:endParaRPr lang="is-IS" dirty="0"/>
          </a:p>
          <a:p>
            <a:r>
              <a:rPr lang="is-IS" dirty="0">
                <a:effectLst/>
              </a:rPr>
              <a:t>Verkefnið eflir sjálfstæði, sköpun, rökfærslu og kynningarfærni nemenda og hjálpar þeim að sjá samhengi milli ólíkra námsgreina. Nemendur upplifa námið á jákvæðari hátt, kynnast eigin styrkleikum og læra mikilvægi samvinnu og verkaskiptingar.</a:t>
            </a:r>
          </a:p>
          <a:p>
            <a:endParaRPr lang="is-IS" dirty="0">
              <a:effectLst/>
            </a:endParaRPr>
          </a:p>
          <a:p>
            <a:r>
              <a:rPr lang="is-IS" dirty="0">
                <a:effectLst/>
              </a:rPr>
              <a:t>Gefum þessum verkefnum gott klapp!</a:t>
            </a:r>
            <a:endParaRPr lang="is-IS" dirty="0"/>
          </a:p>
          <a:p>
            <a:endParaRPr lang="is-IS" dirty="0"/>
          </a:p>
        </p:txBody>
      </p:sp>
      <p:sp>
        <p:nvSpPr>
          <p:cNvPr id="4" name="Slide Number Placeholder 3">
            <a:extLst>
              <a:ext uri="{FF2B5EF4-FFF2-40B4-BE49-F238E27FC236}">
                <a16:creationId xmlns:a16="http://schemas.microsoft.com/office/drawing/2014/main" id="{D394B3DF-561C-2163-0E81-94AF6B7D5640}"/>
              </a:ext>
            </a:extLst>
          </p:cNvPr>
          <p:cNvSpPr>
            <a:spLocks noGrp="1"/>
          </p:cNvSpPr>
          <p:nvPr>
            <p:ph type="sldNum" sz="quarter" idx="5"/>
          </p:nvPr>
        </p:nvSpPr>
        <p:spPr/>
        <p:txBody>
          <a:bodyPr/>
          <a:lstStyle/>
          <a:p>
            <a:fld id="{74D49250-E996-6B41-85EF-F565F8833D48}" type="slidenum">
              <a:rPr lang="en-US" smtClean="0"/>
              <a:t>6</a:t>
            </a:fld>
            <a:endParaRPr lang="en-US"/>
          </a:p>
        </p:txBody>
      </p:sp>
    </p:spTree>
    <p:extLst>
      <p:ext uri="{BB962C8B-B14F-4D97-AF65-F5344CB8AC3E}">
        <p14:creationId xmlns:p14="http://schemas.microsoft.com/office/powerpoint/2010/main" val="23874289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DE6AA9-3E8C-9DD4-6F5D-CAFDF40F48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524959-4220-FE76-02CA-2E8E8ACB7F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EF82200-3EFA-0175-B430-DA929F5F34DE}"/>
              </a:ext>
            </a:extLst>
          </p:cNvPr>
          <p:cNvSpPr>
            <a:spLocks noGrp="1"/>
          </p:cNvSpPr>
          <p:nvPr>
            <p:ph type="body" idx="1"/>
          </p:nvPr>
        </p:nvSpPr>
        <p:spPr/>
        <p:txBody>
          <a:bodyPr/>
          <a:lstStyle/>
          <a:p>
            <a:r>
              <a:rPr lang="is-IS" dirty="0">
                <a:effectLst/>
              </a:rPr>
              <a:t>Á skólabókasafni Salaskóla er á hverri viku valinn „bókaormur vikunnar“ sem segir frá lestraráhuga sínum, bókum sem hann mælir með og því sem heillar hann í góðri bók. Mynd og umfjöllun eru birtar á safninu og bækurnar sem bókaormurinn velur fara í sérstaka „bókaormahillu“ sem vekur mikla athygli. Nemendur skrá sig sjálfir til þátttöku og bókasafnsfræðingur velur bókaorm vikunnar.</a:t>
            </a:r>
            <a:endParaRPr lang="is-IS" dirty="0"/>
          </a:p>
          <a:p>
            <a:r>
              <a:rPr lang="is-IS" dirty="0">
                <a:effectLst/>
              </a:rPr>
              <a:t>Verkefnið hefur reynst mjög lestrarhvetjandi; nemendur fá hugmyndir frá jafnöldrum sínum, sýna meiri áhuga á bókum og njóta þess að lesa um hvað félagar þeirra eru að lesa. Þetta litríka og skemmtilega framtak smitar út frá sér og skapar jákvæða lestrarmenningu í skólanum.</a:t>
            </a:r>
            <a:endParaRPr lang="is-IS" dirty="0"/>
          </a:p>
          <a:p>
            <a:endParaRPr lang="is-IS" dirty="0"/>
          </a:p>
          <a:p>
            <a:endParaRPr lang="is-IS" dirty="0"/>
          </a:p>
          <a:p>
            <a:r>
              <a:rPr lang="is-IS" dirty="0">
                <a:effectLst/>
              </a:rPr>
              <a:t>Í myndmennt í Salaskóla vinna nemendur fjölmenningarlegt dúkristuverkefni þar sem þeir skoða afrískar grímur, tákn, form og liti og læra að list hafi ólíkan tilgang í mismunandi menningarheimum. Þeir greina myndverk, prófa fjölbreytt efni og aðferðir og skapa eigin verk byggð á innblæstri úr ólíkum listhefðum, ásamt því að ræða list, menningu og tjáningu á uppbyggilegan hátt.</a:t>
            </a:r>
            <a:endParaRPr lang="is-IS" dirty="0"/>
          </a:p>
          <a:p>
            <a:r>
              <a:rPr lang="is-IS" dirty="0">
                <a:effectLst/>
              </a:rPr>
              <a:t>Verkefnið eflir skilning á menningararfi annarra þjóða, minnkar bilið milli menningarheima og styrkir nemendur í að tengja eigin reynslu við fjölbreytta listsköpun. Nemendur njóta verkefnisins, fá útrás fyrir sköpun og tengja tilfinningar og upplifun við listina á jákvæðan hátt.</a:t>
            </a:r>
            <a:endParaRPr lang="is-IS" dirty="0"/>
          </a:p>
          <a:p>
            <a:endParaRPr lang="is-IS" dirty="0"/>
          </a:p>
          <a:p>
            <a:endParaRPr lang="is-IS" dirty="0"/>
          </a:p>
          <a:p>
            <a:r>
              <a:rPr lang="is-IS" dirty="0"/>
              <a:t>Smáraskóli:</a:t>
            </a:r>
          </a:p>
          <a:p>
            <a:endParaRPr lang="is-IS" dirty="0"/>
          </a:p>
          <a:p>
            <a:r>
              <a:rPr lang="is-IS" dirty="0">
                <a:effectLst/>
              </a:rPr>
              <a:t>Í ísbúðarverkefninu í Smáraskóla settu kennarar upp ísbúð í kennslustofunni þar sem nemendur gátu „keypt“ sér ís, reiknað verð, æft að fá rétt til baka og lært um verðlag og hagkerfi í gegnum leik. Verkefnið vakti mikla ánægju og áhuga, og nemendur töluðu um það mánuðum saman.</a:t>
            </a:r>
            <a:endParaRPr lang="is-IS" dirty="0"/>
          </a:p>
          <a:p>
            <a:r>
              <a:rPr lang="is-IS" dirty="0">
                <a:effectLst/>
              </a:rPr>
              <a:t>Reynslan sýnir að leikræn fjármálafræðsla eflir bæði skilning og sjálfstæði; nemendur urðu meðvitaðri um verð, útreikninga og peninga og upplifðu námið á jákvæðari hátt.</a:t>
            </a:r>
          </a:p>
          <a:p>
            <a:endParaRPr lang="is-IS" dirty="0">
              <a:effectLst/>
            </a:endParaRPr>
          </a:p>
          <a:p>
            <a:r>
              <a:rPr lang="is-IS" dirty="0">
                <a:effectLst/>
              </a:rPr>
              <a:t>Nú skulum við klappa fyrir þessu áhugaverðu verkefnum!</a:t>
            </a:r>
            <a:endParaRPr lang="is-IS" dirty="0"/>
          </a:p>
          <a:p>
            <a:endParaRPr lang="is-IS" dirty="0"/>
          </a:p>
        </p:txBody>
      </p:sp>
      <p:sp>
        <p:nvSpPr>
          <p:cNvPr id="4" name="Slide Number Placeholder 3">
            <a:extLst>
              <a:ext uri="{FF2B5EF4-FFF2-40B4-BE49-F238E27FC236}">
                <a16:creationId xmlns:a16="http://schemas.microsoft.com/office/drawing/2014/main" id="{B67AD229-D40A-8FF7-DDF4-7858C8F3B76B}"/>
              </a:ext>
            </a:extLst>
          </p:cNvPr>
          <p:cNvSpPr>
            <a:spLocks noGrp="1"/>
          </p:cNvSpPr>
          <p:nvPr>
            <p:ph type="sldNum" sz="quarter" idx="5"/>
          </p:nvPr>
        </p:nvSpPr>
        <p:spPr/>
        <p:txBody>
          <a:bodyPr/>
          <a:lstStyle/>
          <a:p>
            <a:fld id="{74D49250-E996-6B41-85EF-F565F8833D48}" type="slidenum">
              <a:rPr lang="en-US" smtClean="0"/>
              <a:t>7</a:t>
            </a:fld>
            <a:endParaRPr lang="en-US"/>
          </a:p>
        </p:txBody>
      </p:sp>
    </p:spTree>
    <p:extLst>
      <p:ext uri="{BB962C8B-B14F-4D97-AF65-F5344CB8AC3E}">
        <p14:creationId xmlns:p14="http://schemas.microsoft.com/office/powerpoint/2010/main" val="18962520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8E6EE-4F55-B2AC-5CB3-74DB431A2E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63AFF87-6156-2AAF-77EF-EC49ABDB57D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CE62A6-927F-A628-E3C9-52BEB9E63A35}"/>
              </a:ext>
            </a:extLst>
          </p:cNvPr>
          <p:cNvSpPr>
            <a:spLocks noGrp="1"/>
          </p:cNvSpPr>
          <p:nvPr>
            <p:ph type="body" idx="1"/>
          </p:nvPr>
        </p:nvSpPr>
        <p:spPr/>
        <p:txBody>
          <a:bodyPr/>
          <a:lstStyle/>
          <a:p>
            <a:r>
              <a:rPr lang="is-IS" dirty="0">
                <a:effectLst/>
              </a:rPr>
              <a:t>Á hverju ári setur tónmenntakennari Snælandsskóla upp metnaðarfulla söngleiki í 3., 4. og 6. bekk í samstarfi við umsjónarkennara, með flottum sviðsmyndum, hljóði og lýsingu sem unglingar sjá um. Nemendur fylgja ferlinu frá hugmynd á blaði til fullbúinnar sýningar og þjálfa framkomu, tjáningu og samvinnu, auk þess sem allir nemendur skólans og leikskólabörn í nágrenninu fá að sjá sýningarnar.</a:t>
            </a:r>
            <a:endParaRPr lang="is-IS" dirty="0"/>
          </a:p>
          <a:p>
            <a:r>
              <a:rPr lang="is-IS" dirty="0">
                <a:effectLst/>
              </a:rPr>
              <a:t>Með því að taka þátt í söngleikjum ár eftir ár verða nemendur sífellt öruggari á sviði og geta tekið að sér flóknari atriði í söng og dansi. Verkefnið styrkir hópefli, sjálfstraust og sköpun og gefur nemendum tækifæri til að blómstra í fjölbreyttum hlutverkum.</a:t>
            </a:r>
            <a:endParaRPr lang="is-IS" dirty="0"/>
          </a:p>
          <a:p>
            <a:br>
              <a:rPr lang="is-IS" dirty="0"/>
            </a:br>
            <a:r>
              <a:rPr lang="is-IS" dirty="0"/>
              <a:t>Í Snælandsskóla er lestrarverkefnum eins og </a:t>
            </a:r>
            <a:r>
              <a:rPr lang="is-IS" i="1" dirty="0"/>
              <a:t>Lesum með Línu!</a:t>
            </a:r>
            <a:r>
              <a:rPr lang="is-IS" dirty="0"/>
              <a:t> og Harry </a:t>
            </a:r>
            <a:r>
              <a:rPr lang="is-IS" dirty="0" err="1"/>
              <a:t>Potter</a:t>
            </a:r>
            <a:r>
              <a:rPr lang="is-IS" dirty="0"/>
              <a:t> lestrarleikunum fléttað saman við snillismiðjuna, sem eflir bæði lestraráhuga og skapandi vinnu. Nemendur lesa bækur sem höfða til þeirra, vinna með efnið á fjölbreyttan hátt — til dæmis með sögum, myndverkum eða senum — og ræða saman um bækur, hugmyndir og túlkanir. Samþættingin tengir bóknám við verklegt nám og gerir lestrarátak lifandi og skemmtilegt.</a:t>
            </a:r>
          </a:p>
          <a:p>
            <a:r>
              <a:rPr lang="is-IS" dirty="0"/>
              <a:t>Árangurinn sést í auknum lestri, meiri umræðum um bækur, fjölbreyttum afurðum og sterkari samvinnu. Nemendur velja oftar að lesa af sjálfsdáðum, mæla með bókum sín á milli og sýna dýpri skilning á efni bóka í gegnum leik, sköpun og samtal.</a:t>
            </a:r>
          </a:p>
          <a:p>
            <a:endParaRPr lang="is-IS" dirty="0"/>
          </a:p>
          <a:p>
            <a:r>
              <a:rPr lang="is-IS" dirty="0"/>
              <a:t>Vatnsendaskóli:</a:t>
            </a:r>
          </a:p>
          <a:p>
            <a:r>
              <a:rPr lang="is-IS" dirty="0">
                <a:effectLst/>
              </a:rPr>
              <a:t>Foreldradagur frístundar í Vatnsendaskóla er opin stöðvavinna þar sem börnin leiða foreldra sína um starfsemina, velja verkefni, útskýra reglur og sýna hvað þau hafa lært. Verkefnið eflir sjálfræði, frumkvæði og félagsfærni barna og gefur foreldrum raunverulega innsýn í daglegt frístundarstarf á forsendum barnanna sjálfra.</a:t>
            </a:r>
            <a:endParaRPr lang="is-IS" dirty="0"/>
          </a:p>
          <a:p>
            <a:r>
              <a:rPr lang="is-IS" dirty="0">
                <a:effectLst/>
              </a:rPr>
              <a:t>Árangurinn hefur verið skýr: börnin sýna aukið sjálfstraust og ábyrgð, foreldrar upplifa þau í styrkjandi hlutverki og samstarf heimila og skólasamfélags hefur dýpkað. Verkefnið hefur þannig styrkt bæði stöðu barnanna og tengslin milli frístundar og fjölskyldna.</a:t>
            </a:r>
            <a:endParaRPr lang="is-IS" dirty="0"/>
          </a:p>
          <a:p>
            <a:endParaRPr lang="is-IS" dirty="0"/>
          </a:p>
        </p:txBody>
      </p:sp>
      <p:sp>
        <p:nvSpPr>
          <p:cNvPr id="4" name="Slide Number Placeholder 3">
            <a:extLst>
              <a:ext uri="{FF2B5EF4-FFF2-40B4-BE49-F238E27FC236}">
                <a16:creationId xmlns:a16="http://schemas.microsoft.com/office/drawing/2014/main" id="{4BA93DCB-5BB5-3EDE-2F66-A824C07D1470}"/>
              </a:ext>
            </a:extLst>
          </p:cNvPr>
          <p:cNvSpPr>
            <a:spLocks noGrp="1"/>
          </p:cNvSpPr>
          <p:nvPr>
            <p:ph type="sldNum" sz="quarter" idx="5"/>
          </p:nvPr>
        </p:nvSpPr>
        <p:spPr/>
        <p:txBody>
          <a:bodyPr/>
          <a:lstStyle/>
          <a:p>
            <a:fld id="{74D49250-E996-6B41-85EF-F565F8833D48}" type="slidenum">
              <a:rPr lang="en-US" smtClean="0"/>
              <a:t>8</a:t>
            </a:fld>
            <a:endParaRPr lang="en-US"/>
          </a:p>
        </p:txBody>
      </p:sp>
    </p:spTree>
    <p:extLst>
      <p:ext uri="{BB962C8B-B14F-4D97-AF65-F5344CB8AC3E}">
        <p14:creationId xmlns:p14="http://schemas.microsoft.com/office/powerpoint/2010/main" val="19113175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708C2E-0333-FA3D-6C08-28AA876B570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7BDAAFF-4EB4-8B9B-7D83-8E97901082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615F6F1-9EFE-CF1F-98CE-C4BD93837FDD}"/>
              </a:ext>
            </a:extLst>
          </p:cNvPr>
          <p:cNvSpPr>
            <a:spLocks noGrp="1"/>
          </p:cNvSpPr>
          <p:nvPr>
            <p:ph type="body" idx="1"/>
          </p:nvPr>
        </p:nvSpPr>
        <p:spPr/>
        <p:txBody>
          <a:bodyPr/>
          <a:lstStyle/>
          <a:p>
            <a:r>
              <a:rPr lang="is-IS" dirty="0">
                <a:effectLst/>
              </a:rPr>
              <a:t>Molavirkni er heilsueflandi verkefni fyrir ungmenni í 8.–10. bekk í Kópavogi þar sem þátttakendur fara í vikulegar göngur með ráðgjafa Molans og fá verkefnið metið sem íþróttir. Verkefnið er ætlað nemendum sem eiga erfitt með hefðbundnar íþróttir, hvort sem ástæðan er líkamleg eða andleg, og er þeim að kostnaðarlausu. Markmiðið er að efla líkamlega og andlega heilsu, auka félagslega virkni og styrkja tengsl við félagsmiðstöðina.</a:t>
            </a:r>
            <a:endParaRPr lang="is-IS" dirty="0"/>
          </a:p>
          <a:p>
            <a:r>
              <a:rPr lang="is-IS" dirty="0">
                <a:effectLst/>
              </a:rPr>
              <a:t>Árangurinn hefur verið mjög góður; nemendur verða virkari félagslega, taka meira þátt í starfi Molans og sumir hafa jafnvel stigið inn í ný hlutverk, eins og nemendaráð eða skapandi verkefni á borð við Stíl. Verkefnið hefur þannig hjálpað ungmennum að byggja upp sjálfstraust, tengsl og þátttöku í skóla- og frístundalífi.</a:t>
            </a:r>
            <a:endParaRPr lang="is-IS" dirty="0"/>
          </a:p>
          <a:p>
            <a:endParaRPr lang="is-IS" dirty="0"/>
          </a:p>
          <a:p>
            <a:endParaRPr lang="is-IS" dirty="0"/>
          </a:p>
          <a:p>
            <a:r>
              <a:rPr lang="is-IS" dirty="0">
                <a:effectLst/>
              </a:rPr>
              <a:t>Að verða betri ég: Jói og Beta bjóða nemendum í grunnskólum Kópavogs upp á öflugt sjálfstyrkingarnámskeið þar sem nemendur fá verkfæri til að vinna með líðan, sjálfsmynd og eigin styrkleika, og foreldrar fá leiðbeiningar til að halda vinnunni áfram heima. Námskeiðið er öllum að kostnaðarlausu og hefur reynst einstaklega árangursríkt fyrir nemendur sem glíma við kvíða, lágt sjálfsmat eða aðra vanlíðan.</a:t>
            </a:r>
            <a:endParaRPr lang="is-IS" dirty="0"/>
          </a:p>
          <a:p>
            <a:r>
              <a:rPr lang="is-IS" dirty="0">
                <a:effectLst/>
              </a:rPr>
              <a:t>Ávinningurinn hefur verið mikill; nemendur styrkjast, foreldrar fá aukinn stuðning og oft sést greinilegur mun á líðan og sjálfsmynd, jafnvel hjá þeim sem koma úr erfiðum aðstæðum. Þetta er lítið inngrip fyrir fáa nemendur í senn, en áhrifin eru djúpstæð þegar rétt er valið í hópana.</a:t>
            </a:r>
            <a:endParaRPr lang="is-IS" dirty="0"/>
          </a:p>
          <a:p>
            <a:endParaRPr lang="is-IS" dirty="0"/>
          </a:p>
          <a:p>
            <a:r>
              <a:rPr lang="is-IS" dirty="0">
                <a:effectLst/>
              </a:rPr>
              <a:t>Unglingar í Kópavogi hófu metnaðarfullt VR eða </a:t>
            </a:r>
            <a:r>
              <a:rPr lang="is-IS" dirty="0" err="1">
                <a:effectLst/>
              </a:rPr>
              <a:t>Virtual</a:t>
            </a:r>
            <a:r>
              <a:rPr lang="is-IS" dirty="0">
                <a:effectLst/>
              </a:rPr>
              <a:t> </a:t>
            </a:r>
            <a:r>
              <a:rPr lang="is-IS" dirty="0" err="1">
                <a:effectLst/>
              </a:rPr>
              <a:t>Reality‑verkefni</a:t>
            </a:r>
            <a:r>
              <a:rPr lang="is-IS" dirty="0">
                <a:effectLst/>
              </a:rPr>
              <a:t> þegar þeir sóttu styrk til að kaupa tíu </a:t>
            </a:r>
            <a:r>
              <a:rPr lang="is-IS" dirty="0" err="1">
                <a:effectLst/>
              </a:rPr>
              <a:t>VR‑græjur</a:t>
            </a:r>
            <a:r>
              <a:rPr lang="is-IS" dirty="0">
                <a:effectLst/>
              </a:rPr>
              <a:t> og settu upp fyrsta </a:t>
            </a:r>
            <a:r>
              <a:rPr lang="is-IS" dirty="0" err="1">
                <a:effectLst/>
              </a:rPr>
              <a:t>VR‑LAN</a:t>
            </a:r>
            <a:r>
              <a:rPr lang="is-IS" dirty="0">
                <a:effectLst/>
              </a:rPr>
              <a:t> landsins. Eftirspurn jókst hratt og hluti hópsins hefur nú atvinnu af því að fara með búnaðinn á viðburði og í félagsmiðstöðvar, þar sem </a:t>
            </a:r>
            <a:r>
              <a:rPr lang="is-IS" dirty="0" err="1">
                <a:effectLst/>
              </a:rPr>
              <a:t>VR‑leikur</a:t>
            </a:r>
            <a:r>
              <a:rPr lang="is-IS" dirty="0">
                <a:effectLst/>
              </a:rPr>
              <a:t> hefur skapað aðgengilega, jákvæða og uppbyggilega afþreyingu fyrir ungmenni. Unnið er jafnframt að sérhæfðum </a:t>
            </a:r>
            <a:r>
              <a:rPr lang="is-IS" dirty="0" err="1">
                <a:effectLst/>
              </a:rPr>
              <a:t>VR‑upplifunum</a:t>
            </a:r>
            <a:r>
              <a:rPr lang="is-IS" dirty="0">
                <a:effectLst/>
              </a:rPr>
              <a:t> sem styðja félagskvíðna unglinga við að „æfa sig“ í að mæta á viðburði.</a:t>
            </a:r>
            <a:endParaRPr lang="is-IS" dirty="0"/>
          </a:p>
          <a:p>
            <a:r>
              <a:rPr lang="is-IS" dirty="0" err="1">
                <a:effectLst/>
              </a:rPr>
              <a:t>VR‑búnaðurinn</a:t>
            </a:r>
            <a:r>
              <a:rPr lang="is-IS" dirty="0">
                <a:effectLst/>
              </a:rPr>
              <a:t> hefur verið notaður víða — í félagsmiðstöðvum, sumarstarfi, starfi fyrir fatlaða og jafnvel hjá öldruðum — og hvar sem hann birtist hefur hann vakið mikla lukku. Verkefnið hefur þannig orðið að öflugu fyrsta stigs forvarnarstarfi sem eflir félagsfærni, þátttöku og gleði ungmenna í Kópavogi.</a:t>
            </a:r>
            <a:endParaRPr lang="is-IS" dirty="0"/>
          </a:p>
          <a:p>
            <a:endParaRPr lang="is-IS" dirty="0"/>
          </a:p>
        </p:txBody>
      </p:sp>
      <p:sp>
        <p:nvSpPr>
          <p:cNvPr id="4" name="Slide Number Placeholder 3">
            <a:extLst>
              <a:ext uri="{FF2B5EF4-FFF2-40B4-BE49-F238E27FC236}">
                <a16:creationId xmlns:a16="http://schemas.microsoft.com/office/drawing/2014/main" id="{A449C62A-387F-6F68-A72E-B79E1C4A96FE}"/>
              </a:ext>
            </a:extLst>
          </p:cNvPr>
          <p:cNvSpPr>
            <a:spLocks noGrp="1"/>
          </p:cNvSpPr>
          <p:nvPr>
            <p:ph type="sldNum" sz="quarter" idx="5"/>
          </p:nvPr>
        </p:nvSpPr>
        <p:spPr/>
        <p:txBody>
          <a:bodyPr/>
          <a:lstStyle/>
          <a:p>
            <a:fld id="{74D49250-E996-6B41-85EF-F565F8833D48}" type="slidenum">
              <a:rPr lang="en-US" smtClean="0"/>
              <a:t>9</a:t>
            </a:fld>
            <a:endParaRPr lang="en-US"/>
          </a:p>
        </p:txBody>
      </p:sp>
    </p:spTree>
    <p:extLst>
      <p:ext uri="{BB962C8B-B14F-4D97-AF65-F5344CB8AC3E}">
        <p14:creationId xmlns:p14="http://schemas.microsoft.com/office/powerpoint/2010/main" val="33883249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3_Titilsida">
    <p:bg>
      <p:bgPr>
        <a:solidFill>
          <a:schemeClr val="tx2"/>
        </a:solidFill>
        <a:effectLst/>
      </p:bgPr>
    </p:bg>
    <p:spTree>
      <p:nvGrpSpPr>
        <p:cNvPr id="1" name=""/>
        <p:cNvGrpSpPr/>
        <p:nvPr/>
      </p:nvGrpSpPr>
      <p:grpSpPr>
        <a:xfrm>
          <a:off x="0" y="0"/>
          <a:ext cx="0" cy="0"/>
          <a:chOff x="0" y="0"/>
          <a:chExt cx="0" cy="0"/>
        </a:xfrm>
      </p:grpSpPr>
      <p:pic>
        <p:nvPicPr>
          <p:cNvPr id="12" name="Picture 11" descr="Bogalinur_rasta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83760" y="1149350"/>
            <a:ext cx="2660240" cy="3994150"/>
          </a:xfrm>
          <a:prstGeom prst="rect">
            <a:avLst/>
          </a:prstGeom>
        </p:spPr>
      </p:pic>
      <p:sp>
        <p:nvSpPr>
          <p:cNvPr id="2" name="Title 1"/>
          <p:cNvSpPr>
            <a:spLocks noGrp="1"/>
          </p:cNvSpPr>
          <p:nvPr>
            <p:ph type="ctrTitle"/>
          </p:nvPr>
        </p:nvSpPr>
        <p:spPr>
          <a:xfrm>
            <a:off x="946150" y="1597819"/>
            <a:ext cx="7512050" cy="1102519"/>
          </a:xfrm>
        </p:spPr>
        <p:txBody>
          <a:bodyPr>
            <a:normAutofit/>
          </a:bodyPr>
          <a:lstStyle>
            <a:lvl1pPr algn="ctr">
              <a:defRPr sz="4000">
                <a:solidFill>
                  <a:schemeClr val="bg1"/>
                </a:solidFill>
              </a:defRPr>
            </a:lvl1pPr>
          </a:lstStyle>
          <a:p>
            <a:r>
              <a:rPr lang="is-IS"/>
              <a:t>Click to edit Master title style</a:t>
            </a:r>
            <a:endParaRPr lang="en-US"/>
          </a:p>
        </p:txBody>
      </p:sp>
      <p:sp>
        <p:nvSpPr>
          <p:cNvPr id="3" name="Subtitle 2"/>
          <p:cNvSpPr>
            <a:spLocks noGrp="1"/>
          </p:cNvSpPr>
          <p:nvPr>
            <p:ph type="subTitle" idx="1"/>
          </p:nvPr>
        </p:nvSpPr>
        <p:spPr>
          <a:xfrm>
            <a:off x="946150" y="2914650"/>
            <a:ext cx="6826250" cy="1314450"/>
          </a:xfrm>
        </p:spPr>
        <p:txBody>
          <a:bodyPr>
            <a:normAutofit/>
          </a:bodyPr>
          <a:lstStyle>
            <a:lvl1pPr marL="0" indent="0" algn="ct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s-IS"/>
              <a:t>Click to edit Master subtitle style</a:t>
            </a:r>
            <a:endParaRPr lang="en-US"/>
          </a:p>
        </p:txBody>
      </p:sp>
      <p:sp>
        <p:nvSpPr>
          <p:cNvPr id="4" name="Date Placeholder 3"/>
          <p:cNvSpPr>
            <a:spLocks noGrp="1"/>
          </p:cNvSpPr>
          <p:nvPr>
            <p:ph type="dt" sz="half" idx="10"/>
          </p:nvPr>
        </p:nvSpPr>
        <p:spPr/>
        <p:txBody>
          <a:bodyPr/>
          <a:lstStyle/>
          <a:p>
            <a:fld id="{8ACDB3CC-F982-40F9-8DD6-BCC9AFBF44BD}" type="datetime1">
              <a:rPr lang="en-US" smtClean="0"/>
              <a:pPr/>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pic>
        <p:nvPicPr>
          <p:cNvPr id="10" name="Picture 9" descr="Kopavogsbaer_logo_neg_utlina.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8768" y="155042"/>
            <a:ext cx="1558800" cy="508534"/>
          </a:xfrm>
          <a:prstGeom prst="rect">
            <a:avLst/>
          </a:prstGeom>
        </p:spPr>
      </p:pic>
    </p:spTree>
    <p:extLst>
      <p:ext uri="{BB962C8B-B14F-4D97-AF65-F5344CB8AC3E}">
        <p14:creationId xmlns:p14="http://schemas.microsoft.com/office/powerpoint/2010/main" val="2627272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7_Logo/grar_bordi_mynd/texti">
    <p:spTree>
      <p:nvGrpSpPr>
        <p:cNvPr id="1" name=""/>
        <p:cNvGrpSpPr/>
        <p:nvPr/>
      </p:nvGrpSpPr>
      <p:grpSpPr>
        <a:xfrm>
          <a:off x="0" y="0"/>
          <a:ext cx="0" cy="0"/>
          <a:chOff x="0" y="0"/>
          <a:chExt cx="0" cy="0"/>
        </a:xfrm>
      </p:grpSpPr>
      <p:sp>
        <p:nvSpPr>
          <p:cNvPr id="27" name="Rectangle 26"/>
          <p:cNvSpPr/>
          <p:nvPr userDrawn="1"/>
        </p:nvSpPr>
        <p:spPr>
          <a:xfrm>
            <a:off x="0" y="1"/>
            <a:ext cx="9144000" cy="720089"/>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68C2560D-EC28-3B41-86E8-18F1CE0113B4}" type="datetimeFigureOut">
              <a:rPr lang="en-US" smtClean="0"/>
              <a:t>4/7/2026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pic>
        <p:nvPicPr>
          <p:cNvPr id="25" name="Picture 24" descr="Kopavogsbaer_logo_po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118" y="165192"/>
            <a:ext cx="1551600" cy="489121"/>
          </a:xfrm>
          <a:prstGeom prst="rect">
            <a:avLst/>
          </a:prstGeom>
        </p:spPr>
      </p:pic>
      <p:sp>
        <p:nvSpPr>
          <p:cNvPr id="30" name="Content Placeholder 2"/>
          <p:cNvSpPr>
            <a:spLocks noGrp="1"/>
          </p:cNvSpPr>
          <p:nvPr>
            <p:ph idx="13" hasCustomPrompt="1"/>
          </p:nvPr>
        </p:nvSpPr>
        <p:spPr>
          <a:xfrm>
            <a:off x="457200" y="990600"/>
            <a:ext cx="8229600" cy="3003550"/>
          </a:xfrm>
          <a:solidFill>
            <a:schemeClr val="bg2"/>
          </a:solidFill>
        </p:spPr>
        <p:txBody>
          <a:bodyPr>
            <a:normAutofit/>
          </a:bodyPr>
          <a:lstStyle>
            <a:lvl1pPr marL="0" indent="0" algn="ctr">
              <a:spcBef>
                <a:spcPts val="0"/>
              </a:spcBef>
              <a:buFontTx/>
              <a:buNone/>
              <a:defRPr sz="2000">
                <a:solidFill>
                  <a:schemeClr val="bg2">
                    <a:lumMod val="25000"/>
                  </a:schemeClr>
                </a:solidFill>
              </a:defRPr>
            </a:lvl1pPr>
            <a:lvl2pPr marL="0" indent="0">
              <a:spcBef>
                <a:spcPts val="0"/>
              </a:spcBef>
              <a:buFontTx/>
              <a:buNone/>
              <a:defRPr sz="2000">
                <a:solidFill>
                  <a:schemeClr val="bg2">
                    <a:lumMod val="25000"/>
                  </a:schemeClr>
                </a:solidFill>
              </a:defRPr>
            </a:lvl2pPr>
            <a:lvl3pPr marL="0" indent="0">
              <a:spcBef>
                <a:spcPts val="0"/>
              </a:spcBef>
              <a:buFontTx/>
              <a:buNone/>
              <a:defRPr sz="2000">
                <a:solidFill>
                  <a:schemeClr val="bg2">
                    <a:lumMod val="25000"/>
                  </a:schemeClr>
                </a:solidFill>
              </a:defRPr>
            </a:lvl3pPr>
            <a:lvl4pPr marL="0" indent="0">
              <a:spcBef>
                <a:spcPts val="0"/>
              </a:spcBef>
              <a:buFontTx/>
              <a:buNone/>
              <a:defRPr sz="2000">
                <a:solidFill>
                  <a:schemeClr val="bg2">
                    <a:lumMod val="25000"/>
                  </a:schemeClr>
                </a:solidFill>
              </a:defRPr>
            </a:lvl4pPr>
            <a:lvl5pPr marL="0" indent="0">
              <a:spcBef>
                <a:spcPts val="0"/>
              </a:spcBef>
              <a:buFontTx/>
              <a:buNone/>
              <a:defRPr sz="2000">
                <a:solidFill>
                  <a:schemeClr val="bg2">
                    <a:lumMod val="25000"/>
                  </a:schemeClr>
                </a:solidFill>
              </a:defRPr>
            </a:lvl5pPr>
          </a:lstStyle>
          <a:p>
            <a:pPr lvl="0"/>
            <a:r>
              <a:rPr lang="is-IS"/>
              <a:t>Setja inn mynd/línurit ofl.</a:t>
            </a:r>
          </a:p>
        </p:txBody>
      </p:sp>
      <p:sp>
        <p:nvSpPr>
          <p:cNvPr id="5" name="TextBox 4"/>
          <p:cNvSpPr txBox="1"/>
          <p:nvPr userDrawn="1"/>
        </p:nvSpPr>
        <p:spPr>
          <a:xfrm>
            <a:off x="457200" y="4133850"/>
            <a:ext cx="8229600" cy="369332"/>
          </a:xfrm>
          <a:prstGeom prst="rect">
            <a:avLst/>
          </a:prstGeom>
          <a:noFill/>
        </p:spPr>
        <p:txBody>
          <a:bodyPr wrap="square" rtlCol="0">
            <a:spAutoFit/>
          </a:bodyPr>
          <a:lstStyle/>
          <a:p>
            <a:r>
              <a:rPr lang="en-US"/>
              <a:t>Myndatexti</a:t>
            </a:r>
          </a:p>
        </p:txBody>
      </p:sp>
    </p:spTree>
    <p:extLst>
      <p:ext uri="{BB962C8B-B14F-4D97-AF65-F5344CB8AC3E}">
        <p14:creationId xmlns:p14="http://schemas.microsoft.com/office/powerpoint/2010/main" val="10830250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8_Logo/grar_bordi_myndir/textar">
    <p:spTree>
      <p:nvGrpSpPr>
        <p:cNvPr id="1" name=""/>
        <p:cNvGrpSpPr/>
        <p:nvPr/>
      </p:nvGrpSpPr>
      <p:grpSpPr>
        <a:xfrm>
          <a:off x="0" y="0"/>
          <a:ext cx="0" cy="0"/>
          <a:chOff x="0" y="0"/>
          <a:chExt cx="0" cy="0"/>
        </a:xfrm>
      </p:grpSpPr>
      <p:sp>
        <p:nvSpPr>
          <p:cNvPr id="27" name="Rectangle 26"/>
          <p:cNvSpPr/>
          <p:nvPr userDrawn="1"/>
        </p:nvSpPr>
        <p:spPr>
          <a:xfrm>
            <a:off x="0" y="1"/>
            <a:ext cx="9144000" cy="720089"/>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68C2560D-EC28-3B41-86E8-18F1CE0113B4}" type="datetimeFigureOut">
              <a:rPr lang="en-US" smtClean="0"/>
              <a:t>4/7/2026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pic>
        <p:nvPicPr>
          <p:cNvPr id="25" name="Picture 24" descr="Kopavogsbaer_logo_po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118" y="165192"/>
            <a:ext cx="1551600" cy="489121"/>
          </a:xfrm>
          <a:prstGeom prst="rect">
            <a:avLst/>
          </a:prstGeom>
        </p:spPr>
      </p:pic>
      <p:sp>
        <p:nvSpPr>
          <p:cNvPr id="16" name="Content Placeholder 2"/>
          <p:cNvSpPr>
            <a:spLocks noGrp="1"/>
          </p:cNvSpPr>
          <p:nvPr>
            <p:ph idx="18" hasCustomPrompt="1"/>
          </p:nvPr>
        </p:nvSpPr>
        <p:spPr>
          <a:xfrm>
            <a:off x="457200" y="990600"/>
            <a:ext cx="2667000" cy="3003550"/>
          </a:xfrm>
          <a:solidFill>
            <a:schemeClr val="bg2"/>
          </a:solidFill>
        </p:spPr>
        <p:txBody>
          <a:bodyPr>
            <a:normAutofit/>
          </a:bodyPr>
          <a:lstStyle>
            <a:lvl1pPr marL="0" indent="0" algn="ctr">
              <a:spcBef>
                <a:spcPts val="0"/>
              </a:spcBef>
              <a:buFontTx/>
              <a:buNone/>
              <a:defRPr sz="1600">
                <a:solidFill>
                  <a:schemeClr val="bg2">
                    <a:lumMod val="25000"/>
                  </a:schemeClr>
                </a:solidFill>
              </a:defRPr>
            </a:lvl1pPr>
            <a:lvl2pPr marL="0" indent="0">
              <a:spcBef>
                <a:spcPts val="0"/>
              </a:spcBef>
              <a:buFontTx/>
              <a:buNone/>
              <a:defRPr sz="2000">
                <a:solidFill>
                  <a:schemeClr val="bg2">
                    <a:lumMod val="25000"/>
                  </a:schemeClr>
                </a:solidFill>
              </a:defRPr>
            </a:lvl2pPr>
            <a:lvl3pPr marL="0" indent="0">
              <a:spcBef>
                <a:spcPts val="0"/>
              </a:spcBef>
              <a:buFontTx/>
              <a:buNone/>
              <a:defRPr sz="2000">
                <a:solidFill>
                  <a:schemeClr val="bg2">
                    <a:lumMod val="25000"/>
                  </a:schemeClr>
                </a:solidFill>
              </a:defRPr>
            </a:lvl3pPr>
            <a:lvl4pPr marL="0" indent="0">
              <a:spcBef>
                <a:spcPts val="0"/>
              </a:spcBef>
              <a:buFontTx/>
              <a:buNone/>
              <a:defRPr sz="2000">
                <a:solidFill>
                  <a:schemeClr val="bg2">
                    <a:lumMod val="25000"/>
                  </a:schemeClr>
                </a:solidFill>
              </a:defRPr>
            </a:lvl4pPr>
            <a:lvl5pPr marL="0" indent="0">
              <a:spcBef>
                <a:spcPts val="0"/>
              </a:spcBef>
              <a:buFontTx/>
              <a:buNone/>
              <a:defRPr sz="2000">
                <a:solidFill>
                  <a:schemeClr val="bg2">
                    <a:lumMod val="25000"/>
                  </a:schemeClr>
                </a:solidFill>
              </a:defRPr>
            </a:lvl5pPr>
          </a:lstStyle>
          <a:p>
            <a:pPr lvl="0"/>
            <a:r>
              <a:rPr lang="is-IS"/>
              <a:t>Setja inn mynd/línurit ofl.</a:t>
            </a:r>
          </a:p>
        </p:txBody>
      </p:sp>
      <p:sp>
        <p:nvSpPr>
          <p:cNvPr id="5" name="TextBox 4"/>
          <p:cNvSpPr txBox="1"/>
          <p:nvPr userDrawn="1"/>
        </p:nvSpPr>
        <p:spPr>
          <a:xfrm>
            <a:off x="457200" y="4114800"/>
            <a:ext cx="2667000" cy="369332"/>
          </a:xfrm>
          <a:prstGeom prst="rect">
            <a:avLst/>
          </a:prstGeom>
          <a:noFill/>
        </p:spPr>
        <p:txBody>
          <a:bodyPr wrap="square" rtlCol="0">
            <a:spAutoFit/>
          </a:bodyPr>
          <a:lstStyle/>
          <a:p>
            <a:r>
              <a:rPr lang="en-US"/>
              <a:t>Myndatexti</a:t>
            </a:r>
          </a:p>
        </p:txBody>
      </p:sp>
      <p:sp>
        <p:nvSpPr>
          <p:cNvPr id="19" name="TextBox 18"/>
          <p:cNvSpPr txBox="1"/>
          <p:nvPr userDrawn="1"/>
        </p:nvSpPr>
        <p:spPr>
          <a:xfrm>
            <a:off x="3251200" y="4114800"/>
            <a:ext cx="2667000" cy="369332"/>
          </a:xfrm>
          <a:prstGeom prst="rect">
            <a:avLst/>
          </a:prstGeom>
          <a:noFill/>
        </p:spPr>
        <p:txBody>
          <a:bodyPr wrap="square" rtlCol="0">
            <a:spAutoFit/>
          </a:bodyPr>
          <a:lstStyle/>
          <a:p>
            <a:r>
              <a:rPr lang="en-US"/>
              <a:t>Myndatexti</a:t>
            </a:r>
          </a:p>
        </p:txBody>
      </p:sp>
      <p:sp>
        <p:nvSpPr>
          <p:cNvPr id="20" name="TextBox 19"/>
          <p:cNvSpPr txBox="1"/>
          <p:nvPr userDrawn="1"/>
        </p:nvSpPr>
        <p:spPr>
          <a:xfrm>
            <a:off x="6019800" y="4114800"/>
            <a:ext cx="2667000" cy="369332"/>
          </a:xfrm>
          <a:prstGeom prst="rect">
            <a:avLst/>
          </a:prstGeom>
          <a:noFill/>
        </p:spPr>
        <p:txBody>
          <a:bodyPr wrap="square" rtlCol="0">
            <a:spAutoFit/>
          </a:bodyPr>
          <a:lstStyle/>
          <a:p>
            <a:r>
              <a:rPr lang="en-US"/>
              <a:t>Myndatexti</a:t>
            </a:r>
          </a:p>
        </p:txBody>
      </p:sp>
      <p:sp>
        <p:nvSpPr>
          <p:cNvPr id="21" name="Content Placeholder 2"/>
          <p:cNvSpPr>
            <a:spLocks noGrp="1"/>
          </p:cNvSpPr>
          <p:nvPr>
            <p:ph idx="19" hasCustomPrompt="1"/>
          </p:nvPr>
        </p:nvSpPr>
        <p:spPr>
          <a:xfrm>
            <a:off x="3251200" y="990600"/>
            <a:ext cx="2667000" cy="3003550"/>
          </a:xfrm>
          <a:solidFill>
            <a:schemeClr val="bg2"/>
          </a:solidFill>
        </p:spPr>
        <p:txBody>
          <a:bodyPr>
            <a:normAutofit/>
          </a:bodyPr>
          <a:lstStyle>
            <a:lvl1pPr marL="0" indent="0" algn="ctr">
              <a:spcBef>
                <a:spcPts val="0"/>
              </a:spcBef>
              <a:buFontTx/>
              <a:buNone/>
              <a:defRPr sz="1600">
                <a:solidFill>
                  <a:schemeClr val="bg2">
                    <a:lumMod val="25000"/>
                  </a:schemeClr>
                </a:solidFill>
              </a:defRPr>
            </a:lvl1pPr>
            <a:lvl2pPr marL="0" indent="0">
              <a:spcBef>
                <a:spcPts val="0"/>
              </a:spcBef>
              <a:buFontTx/>
              <a:buNone/>
              <a:defRPr sz="2000">
                <a:solidFill>
                  <a:schemeClr val="bg2">
                    <a:lumMod val="25000"/>
                  </a:schemeClr>
                </a:solidFill>
              </a:defRPr>
            </a:lvl2pPr>
            <a:lvl3pPr marL="0" indent="0">
              <a:spcBef>
                <a:spcPts val="0"/>
              </a:spcBef>
              <a:buFontTx/>
              <a:buNone/>
              <a:defRPr sz="2000">
                <a:solidFill>
                  <a:schemeClr val="bg2">
                    <a:lumMod val="25000"/>
                  </a:schemeClr>
                </a:solidFill>
              </a:defRPr>
            </a:lvl3pPr>
            <a:lvl4pPr marL="0" indent="0">
              <a:spcBef>
                <a:spcPts val="0"/>
              </a:spcBef>
              <a:buFontTx/>
              <a:buNone/>
              <a:defRPr sz="2000">
                <a:solidFill>
                  <a:schemeClr val="bg2">
                    <a:lumMod val="25000"/>
                  </a:schemeClr>
                </a:solidFill>
              </a:defRPr>
            </a:lvl4pPr>
            <a:lvl5pPr marL="0" indent="0">
              <a:spcBef>
                <a:spcPts val="0"/>
              </a:spcBef>
              <a:buFontTx/>
              <a:buNone/>
              <a:defRPr sz="2000">
                <a:solidFill>
                  <a:schemeClr val="bg2">
                    <a:lumMod val="25000"/>
                  </a:schemeClr>
                </a:solidFill>
              </a:defRPr>
            </a:lvl5pPr>
          </a:lstStyle>
          <a:p>
            <a:pPr lvl="0"/>
            <a:r>
              <a:rPr lang="is-IS"/>
              <a:t>Setja inn mynd/línurit ofl.</a:t>
            </a:r>
          </a:p>
        </p:txBody>
      </p:sp>
      <p:sp>
        <p:nvSpPr>
          <p:cNvPr id="22" name="Content Placeholder 2"/>
          <p:cNvSpPr>
            <a:spLocks noGrp="1"/>
          </p:cNvSpPr>
          <p:nvPr>
            <p:ph idx="20" hasCustomPrompt="1"/>
          </p:nvPr>
        </p:nvSpPr>
        <p:spPr>
          <a:xfrm>
            <a:off x="6019800" y="990600"/>
            <a:ext cx="2667000" cy="3003550"/>
          </a:xfrm>
          <a:solidFill>
            <a:schemeClr val="bg2"/>
          </a:solidFill>
        </p:spPr>
        <p:txBody>
          <a:bodyPr>
            <a:normAutofit/>
          </a:bodyPr>
          <a:lstStyle>
            <a:lvl1pPr marL="0" indent="0" algn="ctr">
              <a:spcBef>
                <a:spcPts val="0"/>
              </a:spcBef>
              <a:buFontTx/>
              <a:buNone/>
              <a:defRPr sz="1600">
                <a:solidFill>
                  <a:schemeClr val="bg2">
                    <a:lumMod val="25000"/>
                  </a:schemeClr>
                </a:solidFill>
              </a:defRPr>
            </a:lvl1pPr>
            <a:lvl2pPr marL="0" indent="0">
              <a:spcBef>
                <a:spcPts val="0"/>
              </a:spcBef>
              <a:buFontTx/>
              <a:buNone/>
              <a:defRPr sz="2000">
                <a:solidFill>
                  <a:schemeClr val="bg2">
                    <a:lumMod val="25000"/>
                  </a:schemeClr>
                </a:solidFill>
              </a:defRPr>
            </a:lvl2pPr>
            <a:lvl3pPr marL="0" indent="0">
              <a:spcBef>
                <a:spcPts val="0"/>
              </a:spcBef>
              <a:buFontTx/>
              <a:buNone/>
              <a:defRPr sz="2000">
                <a:solidFill>
                  <a:schemeClr val="bg2">
                    <a:lumMod val="25000"/>
                  </a:schemeClr>
                </a:solidFill>
              </a:defRPr>
            </a:lvl3pPr>
            <a:lvl4pPr marL="0" indent="0">
              <a:spcBef>
                <a:spcPts val="0"/>
              </a:spcBef>
              <a:buFontTx/>
              <a:buNone/>
              <a:defRPr sz="2000">
                <a:solidFill>
                  <a:schemeClr val="bg2">
                    <a:lumMod val="25000"/>
                  </a:schemeClr>
                </a:solidFill>
              </a:defRPr>
            </a:lvl4pPr>
            <a:lvl5pPr marL="0" indent="0">
              <a:spcBef>
                <a:spcPts val="0"/>
              </a:spcBef>
              <a:buFontTx/>
              <a:buNone/>
              <a:defRPr sz="2000">
                <a:solidFill>
                  <a:schemeClr val="bg2">
                    <a:lumMod val="25000"/>
                  </a:schemeClr>
                </a:solidFill>
              </a:defRPr>
            </a:lvl5pPr>
          </a:lstStyle>
          <a:p>
            <a:pPr lvl="0"/>
            <a:r>
              <a:rPr lang="is-IS"/>
              <a:t>Setja inn mynd/línurit ofl.</a:t>
            </a:r>
          </a:p>
        </p:txBody>
      </p:sp>
    </p:spTree>
    <p:extLst>
      <p:ext uri="{BB962C8B-B14F-4D97-AF65-F5344CB8AC3E}">
        <p14:creationId xmlns:p14="http://schemas.microsoft.com/office/powerpoint/2010/main" val="4861075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9_Logo/grar_bordi_hvitur_bakgr_bogar">
    <p:spTree>
      <p:nvGrpSpPr>
        <p:cNvPr id="1" name=""/>
        <p:cNvGrpSpPr/>
        <p:nvPr/>
      </p:nvGrpSpPr>
      <p:grpSpPr>
        <a:xfrm>
          <a:off x="0" y="0"/>
          <a:ext cx="0" cy="0"/>
          <a:chOff x="0" y="0"/>
          <a:chExt cx="0" cy="0"/>
        </a:xfrm>
      </p:grpSpPr>
      <p:pic>
        <p:nvPicPr>
          <p:cNvPr id="10" name="Picture 9" descr="Bogalinur_rasta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83760" y="1149350"/>
            <a:ext cx="2660240" cy="3994150"/>
          </a:xfrm>
          <a:prstGeom prst="rect">
            <a:avLst/>
          </a:prstGeom>
        </p:spPr>
      </p:pic>
      <p:sp>
        <p:nvSpPr>
          <p:cNvPr id="2" name="Date Placeholder 1"/>
          <p:cNvSpPr>
            <a:spLocks noGrp="1"/>
          </p:cNvSpPr>
          <p:nvPr>
            <p:ph type="dt" sz="half" idx="10"/>
          </p:nvPr>
        </p:nvSpPr>
        <p:spPr/>
        <p:txBody>
          <a:bodyPr/>
          <a:lstStyle/>
          <a:p>
            <a:fld id="{68C2560D-EC28-3B41-86E8-18F1CE0113B4}" type="datetimeFigureOut">
              <a:rPr lang="en-US" smtClean="0"/>
              <a:t>4/7/2026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sp>
        <p:nvSpPr>
          <p:cNvPr id="7" name="Rectangle 6"/>
          <p:cNvSpPr/>
          <p:nvPr userDrawn="1"/>
        </p:nvSpPr>
        <p:spPr>
          <a:xfrm>
            <a:off x="0" y="1"/>
            <a:ext cx="9144000" cy="720089"/>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Kopavogsbaer_logo_pos.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5118" y="165192"/>
            <a:ext cx="1551600" cy="489121"/>
          </a:xfrm>
          <a:prstGeom prst="rect">
            <a:avLst/>
          </a:prstGeom>
        </p:spPr>
      </p:pic>
    </p:spTree>
    <p:extLst>
      <p:ext uri="{BB962C8B-B14F-4D97-AF65-F5344CB8AC3E}">
        <p14:creationId xmlns:p14="http://schemas.microsoft.com/office/powerpoint/2010/main" val="19010771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10_Logo/grar_bordi_hvitur_bakg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t>4/7/2026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sp>
        <p:nvSpPr>
          <p:cNvPr id="7" name="Rectangle 6"/>
          <p:cNvSpPr/>
          <p:nvPr userDrawn="1"/>
        </p:nvSpPr>
        <p:spPr>
          <a:xfrm>
            <a:off x="0" y="1"/>
            <a:ext cx="9144000" cy="720089"/>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9" name="Picture 8" descr="Kopavogsbaer_logo_po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118" y="165192"/>
            <a:ext cx="1551600" cy="489121"/>
          </a:xfrm>
          <a:prstGeom prst="rect">
            <a:avLst/>
          </a:prstGeom>
        </p:spPr>
      </p:pic>
    </p:spTree>
    <p:extLst>
      <p:ext uri="{BB962C8B-B14F-4D97-AF65-F5344CB8AC3E}">
        <p14:creationId xmlns:p14="http://schemas.microsoft.com/office/powerpoint/2010/main" val="11115084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11_Logo_hvitur_bakg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C2560D-EC28-3B41-86E8-18F1CE0113B4}" type="datetimeFigureOut">
              <a:rPr lang="en-US" smtClean="0"/>
              <a:t>4/7/2026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66355A-084C-D24E-9AD2-7E4FC41EA627}" type="slidenum">
              <a:rPr lang="en-US" smtClean="0"/>
              <a:t>‹#›</a:t>
            </a:fld>
            <a:endParaRPr lang="en-US"/>
          </a:p>
        </p:txBody>
      </p:sp>
      <p:pic>
        <p:nvPicPr>
          <p:cNvPr id="9" name="Picture 8" descr="Kopavogsbaer_logo_po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118" y="165192"/>
            <a:ext cx="1551600" cy="489121"/>
          </a:xfrm>
          <a:prstGeom prst="rect">
            <a:avLst/>
          </a:prstGeom>
        </p:spPr>
      </p:pic>
    </p:spTree>
    <p:extLst>
      <p:ext uri="{BB962C8B-B14F-4D97-AF65-F5344CB8AC3E}">
        <p14:creationId xmlns:p14="http://schemas.microsoft.com/office/powerpoint/2010/main" val="22253107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Millikafli_m_bogalinum">
    <p:bg>
      <p:bgPr>
        <a:solidFill>
          <a:schemeClr val="bg2"/>
        </a:solidFill>
        <a:effectLst/>
      </p:bgPr>
    </p:bg>
    <p:spTree>
      <p:nvGrpSpPr>
        <p:cNvPr id="1" name=""/>
        <p:cNvGrpSpPr/>
        <p:nvPr/>
      </p:nvGrpSpPr>
      <p:grpSpPr>
        <a:xfrm>
          <a:off x="0" y="0"/>
          <a:ext cx="0" cy="0"/>
          <a:chOff x="0" y="0"/>
          <a:chExt cx="0" cy="0"/>
        </a:xfrm>
      </p:grpSpPr>
      <p:pic>
        <p:nvPicPr>
          <p:cNvPr id="15" name="Picture 14" descr="Bogalinur_rasta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83760" y="1149350"/>
            <a:ext cx="2660240" cy="3994150"/>
          </a:xfrm>
          <a:prstGeom prst="rect">
            <a:avLst/>
          </a:prstGeom>
        </p:spPr>
      </p:pic>
      <p:sp>
        <p:nvSpPr>
          <p:cNvPr id="10" name="Rectangle 9"/>
          <p:cNvSpPr/>
          <p:nvPr userDrawn="1"/>
        </p:nvSpPr>
        <p:spPr>
          <a:xfrm>
            <a:off x="0" y="0"/>
            <a:ext cx="9144000" cy="7452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Date Placeholder 2"/>
          <p:cNvSpPr>
            <a:spLocks noGrp="1"/>
          </p:cNvSpPr>
          <p:nvPr>
            <p:ph type="dt" sz="half" idx="10"/>
          </p:nvPr>
        </p:nvSpPr>
        <p:spPr>
          <a:xfrm>
            <a:off x="457200" y="4767263"/>
            <a:ext cx="1120631" cy="273844"/>
          </a:xfrm>
        </p:spPr>
        <p:txBody>
          <a:bodyPr/>
          <a:lstStyle/>
          <a:p>
            <a:fld id="{68C2560D-EC28-3B41-86E8-18F1CE0113B4}" type="datetimeFigureOut">
              <a:rPr lang="en-US" smtClean="0"/>
              <a:t>4/7/2026</a:t>
            </a:fld>
            <a:endParaRPr lang="en-US"/>
          </a:p>
        </p:txBody>
      </p:sp>
      <p:sp>
        <p:nvSpPr>
          <p:cNvPr id="4" name="Footer Placeholder 3"/>
          <p:cNvSpPr>
            <a:spLocks noGrp="1"/>
          </p:cNvSpPr>
          <p:nvPr>
            <p:ph type="ftr" sz="quarter" idx="11"/>
          </p:nvPr>
        </p:nvSpPr>
        <p:spPr>
          <a:xfrm>
            <a:off x="1760778" y="4767263"/>
            <a:ext cx="2087591" cy="273844"/>
          </a:xfrm>
        </p:spPr>
        <p:txBody>
          <a:bodyPr/>
          <a:lstStyle/>
          <a:p>
            <a:endParaRPr lang="en-US"/>
          </a:p>
        </p:txBody>
      </p:sp>
      <p:sp>
        <p:nvSpPr>
          <p:cNvPr id="5" name="Slide Number Placeholder 4"/>
          <p:cNvSpPr>
            <a:spLocks noGrp="1"/>
          </p:cNvSpPr>
          <p:nvPr>
            <p:ph type="sldNum" sz="quarter" idx="12"/>
          </p:nvPr>
        </p:nvSpPr>
        <p:spPr>
          <a:xfrm>
            <a:off x="4002281" y="4767263"/>
            <a:ext cx="1280980" cy="273844"/>
          </a:xfrm>
        </p:spPr>
        <p:txBody>
          <a:bodyPr/>
          <a:lstStyle/>
          <a:p>
            <a:fld id="{2066355A-084C-D24E-9AD2-7E4FC41EA627}" type="slidenum">
              <a:rPr lang="en-US" smtClean="0"/>
              <a:t>‹#›</a:t>
            </a:fld>
            <a:endParaRPr lang="en-US"/>
          </a:p>
        </p:txBody>
      </p:sp>
      <p:sp>
        <p:nvSpPr>
          <p:cNvPr id="12" name="Title 1"/>
          <p:cNvSpPr>
            <a:spLocks noGrp="1"/>
          </p:cNvSpPr>
          <p:nvPr>
            <p:ph type="ctrTitle"/>
          </p:nvPr>
        </p:nvSpPr>
        <p:spPr>
          <a:xfrm>
            <a:off x="946150" y="1597819"/>
            <a:ext cx="7512050" cy="1102519"/>
          </a:xfrm>
        </p:spPr>
        <p:txBody>
          <a:bodyPr>
            <a:normAutofit/>
          </a:bodyPr>
          <a:lstStyle>
            <a:lvl1pPr algn="ctr">
              <a:defRPr sz="4000">
                <a:solidFill>
                  <a:schemeClr val="tx2"/>
                </a:solidFill>
              </a:defRPr>
            </a:lvl1pPr>
          </a:lstStyle>
          <a:p>
            <a:r>
              <a:rPr lang="is-IS"/>
              <a:t>Click to edit Master title style</a:t>
            </a:r>
            <a:endParaRPr lang="en-US"/>
          </a:p>
        </p:txBody>
      </p:sp>
      <p:sp>
        <p:nvSpPr>
          <p:cNvPr id="13" name="Subtitle 2"/>
          <p:cNvSpPr>
            <a:spLocks noGrp="1"/>
          </p:cNvSpPr>
          <p:nvPr>
            <p:ph type="subTitle" idx="1"/>
          </p:nvPr>
        </p:nvSpPr>
        <p:spPr>
          <a:xfrm>
            <a:off x="946150" y="2914650"/>
            <a:ext cx="6826250" cy="1314450"/>
          </a:xfrm>
        </p:spPr>
        <p:txBody>
          <a:bodyPr>
            <a:normAutofit/>
          </a:bodyPr>
          <a:lstStyle>
            <a:lvl1pPr marL="0" indent="0" algn="ctr">
              <a:buNone/>
              <a:defRPr sz="2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s-IS"/>
              <a:t>Click to edit Master subtitle style</a:t>
            </a:r>
            <a:endParaRPr lang="en-US"/>
          </a:p>
        </p:txBody>
      </p:sp>
      <p:pic>
        <p:nvPicPr>
          <p:cNvPr id="2" name="Picture 1" descr="Kopavogsbaer_logo_neg_utlina.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8768" y="155042"/>
            <a:ext cx="1558800" cy="508534"/>
          </a:xfrm>
          <a:prstGeom prst="rect">
            <a:avLst/>
          </a:prstGeom>
        </p:spPr>
      </p:pic>
    </p:spTree>
    <p:extLst>
      <p:ext uri="{BB962C8B-B14F-4D97-AF65-F5344CB8AC3E}">
        <p14:creationId xmlns:p14="http://schemas.microsoft.com/office/powerpoint/2010/main" val="18301727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_Forsida">
    <p:bg>
      <p:bgPr>
        <a:solidFill>
          <a:schemeClr val="tx2"/>
        </a:solidFill>
        <a:effectLst/>
      </p:bgPr>
    </p:bg>
    <p:spTree>
      <p:nvGrpSpPr>
        <p:cNvPr id="1" name=""/>
        <p:cNvGrpSpPr/>
        <p:nvPr/>
      </p:nvGrpSpPr>
      <p:grpSpPr>
        <a:xfrm>
          <a:off x="0" y="0"/>
          <a:ext cx="0" cy="0"/>
          <a:chOff x="0" y="0"/>
          <a:chExt cx="0" cy="0"/>
        </a:xfrm>
      </p:grpSpPr>
      <p:pic>
        <p:nvPicPr>
          <p:cNvPr id="12" name="Picture 11" descr="Bogalinur_rasta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83760" y="1149350"/>
            <a:ext cx="2660240" cy="3994150"/>
          </a:xfrm>
          <a:prstGeom prst="rect">
            <a:avLst/>
          </a:prstGeom>
        </p:spPr>
      </p:pic>
      <p:sp>
        <p:nvSpPr>
          <p:cNvPr id="4" name="Date Placeholder 3"/>
          <p:cNvSpPr>
            <a:spLocks noGrp="1"/>
          </p:cNvSpPr>
          <p:nvPr>
            <p:ph type="dt" sz="half" idx="10"/>
          </p:nvPr>
        </p:nvSpPr>
        <p:spPr/>
        <p:txBody>
          <a:bodyPr/>
          <a:lstStyle/>
          <a:p>
            <a:fld id="{8ACDB3CC-F982-40F9-8DD6-BCC9AFBF44BD}" type="datetime1">
              <a:rPr lang="en-US" smtClean="0"/>
              <a:pPr/>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pic>
        <p:nvPicPr>
          <p:cNvPr id="13" name="Picture 12" descr="Kopavogslogo-hvitlina.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06888" y="1428750"/>
            <a:ext cx="1524128" cy="2267204"/>
          </a:xfrm>
          <a:prstGeom prst="rect">
            <a:avLst/>
          </a:prstGeom>
        </p:spPr>
      </p:pic>
    </p:spTree>
    <p:extLst>
      <p:ext uri="{BB962C8B-B14F-4D97-AF65-F5344CB8AC3E}">
        <p14:creationId xmlns:p14="http://schemas.microsoft.com/office/powerpoint/2010/main" val="90552546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Forsida">
    <p:spTree>
      <p:nvGrpSpPr>
        <p:cNvPr id="1" name=""/>
        <p:cNvGrpSpPr/>
        <p:nvPr/>
      </p:nvGrpSpPr>
      <p:grpSpPr>
        <a:xfrm>
          <a:off x="0" y="0"/>
          <a:ext cx="0" cy="0"/>
          <a:chOff x="0" y="0"/>
          <a:chExt cx="0" cy="0"/>
        </a:xfrm>
      </p:grpSpPr>
      <p:pic>
        <p:nvPicPr>
          <p:cNvPr id="12" name="Picture 11" descr="Bogalinur_rasta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83760" y="1149350"/>
            <a:ext cx="2660240" cy="3994150"/>
          </a:xfrm>
          <a:prstGeom prst="rect">
            <a:avLst/>
          </a:prstGeom>
        </p:spPr>
      </p:pic>
      <p:sp>
        <p:nvSpPr>
          <p:cNvPr id="4" name="Date Placeholder 3"/>
          <p:cNvSpPr>
            <a:spLocks noGrp="1"/>
          </p:cNvSpPr>
          <p:nvPr>
            <p:ph type="dt" sz="half" idx="10"/>
          </p:nvPr>
        </p:nvSpPr>
        <p:spPr/>
        <p:txBody>
          <a:bodyPr/>
          <a:lstStyle/>
          <a:p>
            <a:fld id="{8ACDB3CC-F982-40F9-8DD6-BCC9AFBF44BD}" type="datetime1">
              <a:rPr lang="en-US" smtClean="0"/>
              <a:pPr/>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pic>
        <p:nvPicPr>
          <p:cNvPr id="13" name="Picture 12" descr="Kopavogslogo-hvitlina.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806888" y="1428750"/>
            <a:ext cx="1524128" cy="2267204"/>
          </a:xfrm>
          <a:prstGeom prst="rect">
            <a:avLst/>
          </a:prstGeom>
        </p:spPr>
      </p:pic>
    </p:spTree>
    <p:extLst>
      <p:ext uri="{BB962C8B-B14F-4D97-AF65-F5344CB8AC3E}">
        <p14:creationId xmlns:p14="http://schemas.microsoft.com/office/powerpoint/2010/main" val="17283514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2_Titilsida">
    <p:spTree>
      <p:nvGrpSpPr>
        <p:cNvPr id="1" name=""/>
        <p:cNvGrpSpPr/>
        <p:nvPr/>
      </p:nvGrpSpPr>
      <p:grpSpPr>
        <a:xfrm>
          <a:off x="0" y="0"/>
          <a:ext cx="0" cy="0"/>
          <a:chOff x="0" y="0"/>
          <a:chExt cx="0" cy="0"/>
        </a:xfrm>
      </p:grpSpPr>
      <p:pic>
        <p:nvPicPr>
          <p:cNvPr id="12" name="Picture 11" descr="Bogalinur_rasta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83760" y="1149350"/>
            <a:ext cx="2660240" cy="3994150"/>
          </a:xfrm>
          <a:prstGeom prst="rect">
            <a:avLst/>
          </a:prstGeom>
        </p:spPr>
      </p:pic>
      <p:sp>
        <p:nvSpPr>
          <p:cNvPr id="2" name="Title 1"/>
          <p:cNvSpPr>
            <a:spLocks noGrp="1"/>
          </p:cNvSpPr>
          <p:nvPr>
            <p:ph type="ctrTitle"/>
          </p:nvPr>
        </p:nvSpPr>
        <p:spPr>
          <a:xfrm>
            <a:off x="946150" y="1597819"/>
            <a:ext cx="7512050" cy="1102519"/>
          </a:xfrm>
        </p:spPr>
        <p:txBody>
          <a:bodyPr>
            <a:normAutofit/>
          </a:bodyPr>
          <a:lstStyle>
            <a:lvl1pPr algn="ctr">
              <a:defRPr sz="4000">
                <a:solidFill>
                  <a:schemeClr val="bg1"/>
                </a:solidFill>
              </a:defRPr>
            </a:lvl1pPr>
          </a:lstStyle>
          <a:p>
            <a:r>
              <a:rPr lang="is-IS"/>
              <a:t>Click to edit Master title style</a:t>
            </a:r>
            <a:endParaRPr lang="en-US"/>
          </a:p>
        </p:txBody>
      </p:sp>
      <p:sp>
        <p:nvSpPr>
          <p:cNvPr id="3" name="Subtitle 2"/>
          <p:cNvSpPr>
            <a:spLocks noGrp="1"/>
          </p:cNvSpPr>
          <p:nvPr>
            <p:ph type="subTitle" idx="1"/>
          </p:nvPr>
        </p:nvSpPr>
        <p:spPr>
          <a:xfrm>
            <a:off x="946150" y="2914650"/>
            <a:ext cx="6826250" cy="1314450"/>
          </a:xfrm>
        </p:spPr>
        <p:txBody>
          <a:bodyPr>
            <a:normAutofit/>
          </a:bodyPr>
          <a:lstStyle>
            <a:lvl1pPr marL="0" indent="0" algn="ctr">
              <a:buNone/>
              <a:defRPr sz="2400">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s-IS"/>
              <a:t>Click to edit Master subtitle style</a:t>
            </a:r>
            <a:endParaRPr lang="en-US"/>
          </a:p>
        </p:txBody>
      </p:sp>
      <p:sp>
        <p:nvSpPr>
          <p:cNvPr id="4" name="Date Placeholder 3"/>
          <p:cNvSpPr>
            <a:spLocks noGrp="1"/>
          </p:cNvSpPr>
          <p:nvPr>
            <p:ph type="dt" sz="half" idx="10"/>
          </p:nvPr>
        </p:nvSpPr>
        <p:spPr/>
        <p:txBody>
          <a:bodyPr/>
          <a:lstStyle/>
          <a:p>
            <a:fld id="{8ACDB3CC-F982-40F9-8DD6-BCC9AFBF44BD}" type="datetime1">
              <a:rPr lang="en-US" smtClean="0"/>
              <a:pPr/>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F88E988-FB04-AB4E-BE5A-59F242AF7F7A}" type="slidenum">
              <a:rPr lang="en-US" smtClean="0"/>
              <a:t>‹#›</a:t>
            </a:fld>
            <a:endParaRPr lang="en-US"/>
          </a:p>
        </p:txBody>
      </p:sp>
      <p:pic>
        <p:nvPicPr>
          <p:cNvPr id="10" name="Picture 9" descr="Kopavogsbaer_logo_neg_utlina.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8768" y="155042"/>
            <a:ext cx="1558800" cy="508534"/>
          </a:xfrm>
          <a:prstGeom prst="rect">
            <a:avLst/>
          </a:prstGeom>
        </p:spPr>
      </p:pic>
    </p:spTree>
    <p:extLst>
      <p:ext uri="{BB962C8B-B14F-4D97-AF65-F5344CB8AC3E}">
        <p14:creationId xmlns:p14="http://schemas.microsoft.com/office/powerpoint/2010/main" val="1825938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Millikafli_m_bogalinum">
    <p:spTree>
      <p:nvGrpSpPr>
        <p:cNvPr id="1" name=""/>
        <p:cNvGrpSpPr/>
        <p:nvPr/>
      </p:nvGrpSpPr>
      <p:grpSpPr>
        <a:xfrm>
          <a:off x="0" y="0"/>
          <a:ext cx="0" cy="0"/>
          <a:chOff x="0" y="0"/>
          <a:chExt cx="0" cy="0"/>
        </a:xfrm>
      </p:grpSpPr>
      <p:pic>
        <p:nvPicPr>
          <p:cNvPr id="15" name="Picture 14" descr="Bogalinur_rasta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83760" y="1149350"/>
            <a:ext cx="2660240" cy="3994150"/>
          </a:xfrm>
          <a:prstGeom prst="rect">
            <a:avLst/>
          </a:prstGeom>
        </p:spPr>
      </p:pic>
      <p:sp>
        <p:nvSpPr>
          <p:cNvPr id="10" name="Rectangle 9"/>
          <p:cNvSpPr/>
          <p:nvPr userDrawn="1"/>
        </p:nvSpPr>
        <p:spPr>
          <a:xfrm>
            <a:off x="0" y="0"/>
            <a:ext cx="9144000" cy="7452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Date Placeholder 2"/>
          <p:cNvSpPr>
            <a:spLocks noGrp="1"/>
          </p:cNvSpPr>
          <p:nvPr>
            <p:ph type="dt" sz="half" idx="10"/>
          </p:nvPr>
        </p:nvSpPr>
        <p:spPr>
          <a:xfrm>
            <a:off x="457200" y="4767263"/>
            <a:ext cx="1120631" cy="273844"/>
          </a:xfrm>
        </p:spPr>
        <p:txBody>
          <a:bodyPr/>
          <a:lstStyle/>
          <a:p>
            <a:fld id="{68C2560D-EC28-3B41-86E8-18F1CE0113B4}" type="datetimeFigureOut">
              <a:rPr lang="en-US" smtClean="0"/>
              <a:t>4/7/2026</a:t>
            </a:fld>
            <a:endParaRPr lang="en-US"/>
          </a:p>
        </p:txBody>
      </p:sp>
      <p:sp>
        <p:nvSpPr>
          <p:cNvPr id="4" name="Footer Placeholder 3"/>
          <p:cNvSpPr>
            <a:spLocks noGrp="1"/>
          </p:cNvSpPr>
          <p:nvPr>
            <p:ph type="ftr" sz="quarter" idx="11"/>
          </p:nvPr>
        </p:nvSpPr>
        <p:spPr>
          <a:xfrm>
            <a:off x="1760778" y="4767263"/>
            <a:ext cx="2087591" cy="273844"/>
          </a:xfrm>
        </p:spPr>
        <p:txBody>
          <a:bodyPr/>
          <a:lstStyle/>
          <a:p>
            <a:endParaRPr lang="en-US"/>
          </a:p>
        </p:txBody>
      </p:sp>
      <p:sp>
        <p:nvSpPr>
          <p:cNvPr id="5" name="Slide Number Placeholder 4"/>
          <p:cNvSpPr>
            <a:spLocks noGrp="1"/>
          </p:cNvSpPr>
          <p:nvPr>
            <p:ph type="sldNum" sz="quarter" idx="12"/>
          </p:nvPr>
        </p:nvSpPr>
        <p:spPr>
          <a:xfrm>
            <a:off x="4002281" y="4767263"/>
            <a:ext cx="1280980" cy="273844"/>
          </a:xfrm>
        </p:spPr>
        <p:txBody>
          <a:bodyPr/>
          <a:lstStyle/>
          <a:p>
            <a:fld id="{2066355A-084C-D24E-9AD2-7E4FC41EA627}" type="slidenum">
              <a:rPr lang="en-US" smtClean="0"/>
              <a:t>‹#›</a:t>
            </a:fld>
            <a:endParaRPr lang="en-US"/>
          </a:p>
        </p:txBody>
      </p:sp>
      <p:sp>
        <p:nvSpPr>
          <p:cNvPr id="12" name="Title 1"/>
          <p:cNvSpPr>
            <a:spLocks noGrp="1"/>
          </p:cNvSpPr>
          <p:nvPr>
            <p:ph type="ctrTitle"/>
          </p:nvPr>
        </p:nvSpPr>
        <p:spPr>
          <a:xfrm>
            <a:off x="946150" y="1597819"/>
            <a:ext cx="7512050" cy="1102519"/>
          </a:xfrm>
        </p:spPr>
        <p:txBody>
          <a:bodyPr>
            <a:normAutofit/>
          </a:bodyPr>
          <a:lstStyle>
            <a:lvl1pPr algn="ctr">
              <a:defRPr sz="4000">
                <a:solidFill>
                  <a:schemeClr val="tx2"/>
                </a:solidFill>
              </a:defRPr>
            </a:lvl1pPr>
          </a:lstStyle>
          <a:p>
            <a:r>
              <a:rPr lang="is-IS"/>
              <a:t>Click to edit Master title style</a:t>
            </a:r>
            <a:endParaRPr lang="en-US"/>
          </a:p>
        </p:txBody>
      </p:sp>
      <p:sp>
        <p:nvSpPr>
          <p:cNvPr id="13" name="Subtitle 2"/>
          <p:cNvSpPr>
            <a:spLocks noGrp="1"/>
          </p:cNvSpPr>
          <p:nvPr>
            <p:ph type="subTitle" idx="1"/>
          </p:nvPr>
        </p:nvSpPr>
        <p:spPr>
          <a:xfrm>
            <a:off x="946150" y="2914650"/>
            <a:ext cx="6826250" cy="1314450"/>
          </a:xfrm>
        </p:spPr>
        <p:txBody>
          <a:bodyPr>
            <a:normAutofit/>
          </a:bodyPr>
          <a:lstStyle>
            <a:lvl1pPr marL="0" indent="0" algn="ctr">
              <a:buNone/>
              <a:defRPr sz="2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s-IS"/>
              <a:t>Click to edit Master subtitle style</a:t>
            </a:r>
            <a:endParaRPr lang="en-US"/>
          </a:p>
        </p:txBody>
      </p:sp>
      <p:pic>
        <p:nvPicPr>
          <p:cNvPr id="2" name="Picture 1" descr="Kopavogsbaer_logo_neg_utlina.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38768" y="155042"/>
            <a:ext cx="1558800" cy="508534"/>
          </a:xfrm>
          <a:prstGeom prst="rect">
            <a:avLst/>
          </a:prstGeom>
        </p:spPr>
      </p:pic>
    </p:spTree>
    <p:extLst>
      <p:ext uri="{BB962C8B-B14F-4D97-AF65-F5344CB8AC3E}">
        <p14:creationId xmlns:p14="http://schemas.microsoft.com/office/powerpoint/2010/main" val="108471299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Millikafli_an_bogalinur">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4767263"/>
            <a:ext cx="1120631" cy="273844"/>
          </a:xfrm>
        </p:spPr>
        <p:txBody>
          <a:bodyPr/>
          <a:lstStyle/>
          <a:p>
            <a:fld id="{68C2560D-EC28-3B41-86E8-18F1CE0113B4}" type="datetimeFigureOut">
              <a:rPr lang="en-US" smtClean="0"/>
              <a:t>4/7/2026</a:t>
            </a:fld>
            <a:endParaRPr lang="en-US"/>
          </a:p>
        </p:txBody>
      </p:sp>
      <p:sp>
        <p:nvSpPr>
          <p:cNvPr id="4" name="Footer Placeholder 3"/>
          <p:cNvSpPr>
            <a:spLocks noGrp="1"/>
          </p:cNvSpPr>
          <p:nvPr>
            <p:ph type="ftr" sz="quarter" idx="11"/>
          </p:nvPr>
        </p:nvSpPr>
        <p:spPr>
          <a:xfrm>
            <a:off x="1760778" y="4767263"/>
            <a:ext cx="2087591" cy="273844"/>
          </a:xfrm>
        </p:spPr>
        <p:txBody>
          <a:bodyPr/>
          <a:lstStyle/>
          <a:p>
            <a:endParaRPr lang="en-US"/>
          </a:p>
        </p:txBody>
      </p:sp>
      <p:sp>
        <p:nvSpPr>
          <p:cNvPr id="5" name="Slide Number Placeholder 4"/>
          <p:cNvSpPr>
            <a:spLocks noGrp="1"/>
          </p:cNvSpPr>
          <p:nvPr>
            <p:ph type="sldNum" sz="quarter" idx="12"/>
          </p:nvPr>
        </p:nvSpPr>
        <p:spPr>
          <a:xfrm>
            <a:off x="4002281" y="4767263"/>
            <a:ext cx="1280980" cy="273844"/>
          </a:xfrm>
        </p:spPr>
        <p:txBody>
          <a:bodyPr/>
          <a:lstStyle/>
          <a:p>
            <a:fld id="{2066355A-084C-D24E-9AD2-7E4FC41EA627}" type="slidenum">
              <a:rPr lang="en-US" smtClean="0"/>
              <a:t>‹#›</a:t>
            </a:fld>
            <a:endParaRPr lang="en-US"/>
          </a:p>
        </p:txBody>
      </p:sp>
      <p:sp>
        <p:nvSpPr>
          <p:cNvPr id="12" name="Title 1"/>
          <p:cNvSpPr>
            <a:spLocks noGrp="1"/>
          </p:cNvSpPr>
          <p:nvPr>
            <p:ph type="ctrTitle"/>
          </p:nvPr>
        </p:nvSpPr>
        <p:spPr>
          <a:xfrm>
            <a:off x="946150" y="1597819"/>
            <a:ext cx="7512050" cy="1102519"/>
          </a:xfrm>
        </p:spPr>
        <p:txBody>
          <a:bodyPr>
            <a:normAutofit/>
          </a:bodyPr>
          <a:lstStyle>
            <a:lvl1pPr algn="ctr">
              <a:defRPr sz="4000">
                <a:solidFill>
                  <a:schemeClr val="tx2"/>
                </a:solidFill>
              </a:defRPr>
            </a:lvl1pPr>
          </a:lstStyle>
          <a:p>
            <a:r>
              <a:rPr lang="is-IS"/>
              <a:t>Click to edit Master title style</a:t>
            </a:r>
            <a:endParaRPr lang="en-US"/>
          </a:p>
        </p:txBody>
      </p:sp>
      <p:sp>
        <p:nvSpPr>
          <p:cNvPr id="13" name="Subtitle 2"/>
          <p:cNvSpPr>
            <a:spLocks noGrp="1"/>
          </p:cNvSpPr>
          <p:nvPr>
            <p:ph type="subTitle" idx="1"/>
          </p:nvPr>
        </p:nvSpPr>
        <p:spPr>
          <a:xfrm>
            <a:off x="946150" y="2914650"/>
            <a:ext cx="6826250" cy="1314450"/>
          </a:xfrm>
        </p:spPr>
        <p:txBody>
          <a:bodyPr>
            <a:normAutofit/>
          </a:bodyPr>
          <a:lstStyle>
            <a:lvl1pPr marL="0" indent="0" algn="ctr">
              <a:buNone/>
              <a:defRPr sz="24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s-IS"/>
              <a:t>Click to edit Master subtitle style</a:t>
            </a:r>
            <a:endParaRPr lang="en-US"/>
          </a:p>
        </p:txBody>
      </p:sp>
      <p:sp>
        <p:nvSpPr>
          <p:cNvPr id="15" name="Rectangle 14"/>
          <p:cNvSpPr/>
          <p:nvPr userDrawn="1"/>
        </p:nvSpPr>
        <p:spPr>
          <a:xfrm>
            <a:off x="0" y="0"/>
            <a:ext cx="9144000" cy="7452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8" name="Picture 17" descr="Kopavogsbaer_logo_neg_utlina.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38768" y="155042"/>
            <a:ext cx="1558800" cy="508534"/>
          </a:xfrm>
          <a:prstGeom prst="rect">
            <a:avLst/>
          </a:prstGeom>
        </p:spPr>
      </p:pic>
    </p:spTree>
    <p:extLst>
      <p:ext uri="{BB962C8B-B14F-4D97-AF65-F5344CB8AC3E}">
        <p14:creationId xmlns:p14="http://schemas.microsoft.com/office/powerpoint/2010/main" val="6698080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5_Logo/grar_bordi_Fyrirsogn_og_innihald_bogalinur">
    <p:spTree>
      <p:nvGrpSpPr>
        <p:cNvPr id="1" name=""/>
        <p:cNvGrpSpPr/>
        <p:nvPr/>
      </p:nvGrpSpPr>
      <p:grpSpPr>
        <a:xfrm>
          <a:off x="0" y="0"/>
          <a:ext cx="0" cy="0"/>
          <a:chOff x="0" y="0"/>
          <a:chExt cx="0" cy="0"/>
        </a:xfrm>
      </p:grpSpPr>
      <p:pic>
        <p:nvPicPr>
          <p:cNvPr id="18" name="Picture 17" descr="Bogalinur_rastar.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483760" y="1149350"/>
            <a:ext cx="2660240" cy="3994150"/>
          </a:xfrm>
          <a:prstGeom prst="rect">
            <a:avLst/>
          </a:prstGeom>
        </p:spPr>
      </p:pic>
      <p:sp>
        <p:nvSpPr>
          <p:cNvPr id="3" name="Content Placeholder 2"/>
          <p:cNvSpPr>
            <a:spLocks noGrp="1"/>
          </p:cNvSpPr>
          <p:nvPr>
            <p:ph idx="1"/>
          </p:nvPr>
        </p:nvSpPr>
        <p:spPr>
          <a:xfrm>
            <a:off x="800100" y="1778000"/>
            <a:ext cx="7886700" cy="2908229"/>
          </a:xfrm>
        </p:spPr>
        <p:txBody>
          <a:bodyPr/>
          <a:lstStyle>
            <a:lvl1pPr>
              <a:defRPr sz="2400">
                <a:solidFill>
                  <a:schemeClr val="bg2">
                    <a:lumMod val="25000"/>
                  </a:schemeClr>
                </a:solidFill>
              </a:defRPr>
            </a:lvl1pPr>
            <a:lvl2pPr>
              <a:defRPr sz="2000">
                <a:solidFill>
                  <a:schemeClr val="bg2">
                    <a:lumMod val="25000"/>
                  </a:schemeClr>
                </a:solidFill>
              </a:defRPr>
            </a:lvl2pPr>
            <a:lvl3pPr>
              <a:defRPr sz="1800">
                <a:solidFill>
                  <a:schemeClr val="bg2">
                    <a:lumMod val="25000"/>
                  </a:schemeClr>
                </a:solidFill>
              </a:defRPr>
            </a:lvl3pPr>
            <a:lvl4pPr>
              <a:defRPr sz="1600">
                <a:solidFill>
                  <a:schemeClr val="bg2">
                    <a:lumMod val="25000"/>
                  </a:schemeClr>
                </a:solidFill>
              </a:defRPr>
            </a:lvl4pPr>
            <a:lvl5pPr marL="1828800" indent="0">
              <a:buNone/>
              <a:defRPr sz="1200">
                <a:solidFill>
                  <a:schemeClr val="bg2">
                    <a:lumMod val="25000"/>
                  </a:schemeClr>
                </a:solidFill>
              </a:defRPr>
            </a:lvl5pPr>
          </a:lstStyle>
          <a:p>
            <a:pPr lvl="0"/>
            <a:r>
              <a:rPr lang="is-IS" err="1"/>
              <a:t>Click</a:t>
            </a:r>
            <a:r>
              <a:rPr lang="is-IS"/>
              <a:t> </a:t>
            </a:r>
            <a:r>
              <a:rPr lang="is-IS" err="1"/>
              <a:t>to</a:t>
            </a:r>
            <a:r>
              <a:rPr lang="is-IS"/>
              <a:t> </a:t>
            </a:r>
            <a:r>
              <a:rPr lang="is-IS" err="1"/>
              <a:t>edit</a:t>
            </a:r>
            <a:r>
              <a:rPr lang="is-IS"/>
              <a:t> Master </a:t>
            </a:r>
            <a:r>
              <a:rPr lang="is-IS" err="1"/>
              <a:t>text</a:t>
            </a:r>
            <a:r>
              <a:rPr lang="is-IS"/>
              <a:t> </a:t>
            </a:r>
            <a:r>
              <a:rPr lang="is-IS" err="1"/>
              <a:t>styles</a:t>
            </a:r>
            <a:endParaRPr lang="is-IS"/>
          </a:p>
          <a:p>
            <a:pPr lvl="1"/>
            <a:r>
              <a:rPr lang="is-IS" err="1"/>
              <a:t>Second</a:t>
            </a:r>
            <a:r>
              <a:rPr lang="is-IS"/>
              <a:t> </a:t>
            </a:r>
            <a:r>
              <a:rPr lang="is-IS" err="1"/>
              <a:t>level</a:t>
            </a:r>
            <a:endParaRPr lang="is-IS"/>
          </a:p>
          <a:p>
            <a:pPr lvl="2"/>
            <a:r>
              <a:rPr lang="is-IS" err="1"/>
              <a:t>Third</a:t>
            </a:r>
            <a:r>
              <a:rPr lang="is-IS"/>
              <a:t> </a:t>
            </a:r>
            <a:r>
              <a:rPr lang="is-IS" err="1"/>
              <a:t>level</a:t>
            </a:r>
            <a:endParaRPr lang="is-IS"/>
          </a:p>
          <a:p>
            <a:pPr lvl="3"/>
            <a:r>
              <a:rPr lang="is-IS" err="1"/>
              <a:t>Fourth</a:t>
            </a:r>
            <a:r>
              <a:rPr lang="is-IS"/>
              <a:t> </a:t>
            </a:r>
            <a:r>
              <a:rPr lang="is-IS" err="1"/>
              <a:t>level</a:t>
            </a:r>
            <a:endParaRPr lang="is-IS"/>
          </a:p>
          <a:p>
            <a:pPr lvl="4"/>
            <a:r>
              <a:rPr lang="is-IS" err="1"/>
              <a:t>Fifth</a:t>
            </a:r>
            <a:r>
              <a:rPr lang="is-IS"/>
              <a:t> </a:t>
            </a:r>
            <a:r>
              <a:rPr lang="is-IS" err="1"/>
              <a:t>level</a:t>
            </a:r>
            <a:endParaRPr lang="is-IS"/>
          </a:p>
        </p:txBody>
      </p:sp>
      <p:sp>
        <p:nvSpPr>
          <p:cNvPr id="13" name="Rectangle 12"/>
          <p:cNvSpPr/>
          <p:nvPr userDrawn="1"/>
        </p:nvSpPr>
        <p:spPr>
          <a:xfrm>
            <a:off x="0" y="1"/>
            <a:ext cx="9144000" cy="720089"/>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800100" y="865911"/>
            <a:ext cx="7886700" cy="857250"/>
          </a:xfrm>
        </p:spPr>
        <p:txBody>
          <a:bodyPr>
            <a:normAutofit/>
          </a:bodyPr>
          <a:lstStyle>
            <a:lvl1pPr algn="l">
              <a:defRPr sz="2800" b="1">
                <a:solidFill>
                  <a:schemeClr val="bg2">
                    <a:lumMod val="25000"/>
                  </a:schemeClr>
                </a:solidFill>
              </a:defRPr>
            </a:lvl1pPr>
          </a:lstStyle>
          <a:p>
            <a:r>
              <a:rPr lang="is-IS" err="1"/>
              <a:t>Click</a:t>
            </a:r>
            <a:r>
              <a:rPr lang="is-IS"/>
              <a:t> </a:t>
            </a:r>
            <a:r>
              <a:rPr lang="is-IS" err="1"/>
              <a:t>to</a:t>
            </a:r>
            <a:r>
              <a:rPr lang="is-IS"/>
              <a:t> </a:t>
            </a:r>
            <a:r>
              <a:rPr lang="is-IS" err="1"/>
              <a:t>edit</a:t>
            </a:r>
            <a:r>
              <a:rPr lang="is-IS"/>
              <a:t> Master </a:t>
            </a:r>
            <a:r>
              <a:rPr lang="is-IS" err="1"/>
              <a:t>title</a:t>
            </a:r>
            <a:r>
              <a:rPr lang="is-IS"/>
              <a:t> </a:t>
            </a:r>
            <a:r>
              <a:rPr lang="is-IS" err="1"/>
              <a:t>style</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pic>
        <p:nvPicPr>
          <p:cNvPr id="17" name="Picture 16" descr="Kopavogsbaer_logo_pos.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5118" y="165192"/>
            <a:ext cx="1551600" cy="489121"/>
          </a:xfrm>
          <a:prstGeom prst="rect">
            <a:avLst/>
          </a:prstGeom>
        </p:spPr>
      </p:pic>
    </p:spTree>
    <p:extLst>
      <p:ext uri="{BB962C8B-B14F-4D97-AF65-F5344CB8AC3E}">
        <p14:creationId xmlns:p14="http://schemas.microsoft.com/office/powerpoint/2010/main" val="32203822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6_Logo/grar_bordi_Fyrirsogn_og_inniha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00100" y="1778000"/>
            <a:ext cx="7886700" cy="2908229"/>
          </a:xfrm>
        </p:spPr>
        <p:txBody>
          <a:bodyPr/>
          <a:lstStyle>
            <a:lvl1pPr>
              <a:defRPr sz="2600">
                <a:solidFill>
                  <a:schemeClr val="bg2">
                    <a:lumMod val="25000"/>
                  </a:schemeClr>
                </a:solidFill>
              </a:defRPr>
            </a:lvl1pPr>
            <a:lvl2pPr>
              <a:defRPr sz="2400">
                <a:solidFill>
                  <a:schemeClr val="bg2">
                    <a:lumMod val="25000"/>
                  </a:schemeClr>
                </a:solidFill>
              </a:defRPr>
            </a:lvl2pPr>
            <a:lvl3pPr>
              <a:defRPr sz="2000">
                <a:solidFill>
                  <a:schemeClr val="bg2">
                    <a:lumMod val="25000"/>
                  </a:schemeClr>
                </a:solidFill>
              </a:defRPr>
            </a:lvl3pPr>
            <a:lvl4pPr>
              <a:defRPr sz="1600">
                <a:solidFill>
                  <a:schemeClr val="bg2">
                    <a:lumMod val="25000"/>
                  </a:schemeClr>
                </a:solidFill>
              </a:defRPr>
            </a:lvl4pPr>
            <a:lvl5pPr>
              <a:defRPr sz="1200">
                <a:solidFill>
                  <a:schemeClr val="bg2">
                    <a:lumMod val="25000"/>
                  </a:schemeClr>
                </a:solidFill>
              </a:defRPr>
            </a:lvl5pPr>
          </a:lstStyle>
          <a:p>
            <a:pPr lvl="0"/>
            <a:r>
              <a:rPr lang="is-IS"/>
              <a:t>Click to edit Master text styles</a:t>
            </a:r>
          </a:p>
          <a:p>
            <a:pPr lvl="1"/>
            <a:r>
              <a:rPr lang="is-IS"/>
              <a:t>Second level</a:t>
            </a:r>
          </a:p>
          <a:p>
            <a:pPr lvl="2"/>
            <a:r>
              <a:rPr lang="is-IS"/>
              <a:t>Third level</a:t>
            </a:r>
          </a:p>
          <a:p>
            <a:pPr lvl="3"/>
            <a:r>
              <a:rPr lang="is-IS"/>
              <a:t>Fourth level</a:t>
            </a:r>
          </a:p>
          <a:p>
            <a:pPr lvl="4"/>
            <a:r>
              <a:rPr lang="is-IS"/>
              <a:t>Fifth</a:t>
            </a:r>
            <a:endParaRPr lang="en-US"/>
          </a:p>
        </p:txBody>
      </p:sp>
      <p:sp>
        <p:nvSpPr>
          <p:cNvPr id="2" name="Title 1"/>
          <p:cNvSpPr>
            <a:spLocks noGrp="1"/>
          </p:cNvSpPr>
          <p:nvPr>
            <p:ph type="title"/>
          </p:nvPr>
        </p:nvSpPr>
        <p:spPr>
          <a:xfrm>
            <a:off x="800100" y="865911"/>
            <a:ext cx="7886700" cy="857250"/>
          </a:xfrm>
        </p:spPr>
        <p:txBody>
          <a:bodyPr>
            <a:normAutofit/>
          </a:bodyPr>
          <a:lstStyle>
            <a:lvl1pPr algn="l">
              <a:defRPr sz="2800" b="1">
                <a:solidFill>
                  <a:schemeClr val="bg2">
                    <a:lumMod val="25000"/>
                  </a:schemeClr>
                </a:solidFill>
              </a:defRPr>
            </a:lvl1pPr>
          </a:lstStyle>
          <a:p>
            <a:r>
              <a:rPr lang="is-IS" err="1"/>
              <a:t>Click</a:t>
            </a:r>
            <a:r>
              <a:rPr lang="is-IS"/>
              <a:t> </a:t>
            </a:r>
            <a:r>
              <a:rPr lang="is-IS" err="1"/>
              <a:t>to</a:t>
            </a:r>
            <a:r>
              <a:rPr lang="is-IS"/>
              <a:t> </a:t>
            </a:r>
            <a:r>
              <a:rPr lang="is-IS" err="1"/>
              <a:t>edit</a:t>
            </a:r>
            <a:r>
              <a:rPr lang="is-IS"/>
              <a:t> Master </a:t>
            </a:r>
            <a:r>
              <a:rPr lang="is-IS" err="1"/>
              <a:t>title</a:t>
            </a:r>
            <a:r>
              <a:rPr lang="is-IS"/>
              <a:t> </a:t>
            </a:r>
            <a:r>
              <a:rPr lang="is-IS" err="1"/>
              <a:t>style</a:t>
            </a:r>
            <a:endParaRPr lang="en-US"/>
          </a:p>
        </p:txBody>
      </p:sp>
      <p:sp>
        <p:nvSpPr>
          <p:cNvPr id="4" name="Date Placeholder 3"/>
          <p:cNvSpPr>
            <a:spLocks noGrp="1"/>
          </p:cNvSpPr>
          <p:nvPr>
            <p:ph type="dt" sz="half" idx="10"/>
          </p:nvPr>
        </p:nvSpPr>
        <p:spPr/>
        <p:txBody>
          <a:bodyPr/>
          <a:lstStyle/>
          <a:p>
            <a:fld id="{68C2560D-EC28-3B41-86E8-18F1CE0113B4}" type="datetimeFigureOut">
              <a:rPr lang="en-US" smtClean="0"/>
              <a:t>4/7/2026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66355A-084C-D24E-9AD2-7E4FC41EA627}" type="slidenum">
              <a:rPr lang="en-US" smtClean="0"/>
              <a:t>‹#›</a:t>
            </a:fld>
            <a:endParaRPr lang="en-US"/>
          </a:p>
        </p:txBody>
      </p:sp>
      <p:sp>
        <p:nvSpPr>
          <p:cNvPr id="12" name="Rectangle 11"/>
          <p:cNvSpPr/>
          <p:nvPr userDrawn="1"/>
        </p:nvSpPr>
        <p:spPr>
          <a:xfrm>
            <a:off x="0" y="1"/>
            <a:ext cx="9144000" cy="720089"/>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17" name="Picture 16" descr="Kopavogsbaer_logo_pos.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45118" y="165192"/>
            <a:ext cx="1551600" cy="489121"/>
          </a:xfrm>
          <a:prstGeom prst="rect">
            <a:avLst/>
          </a:prstGeom>
        </p:spPr>
      </p:pic>
    </p:spTree>
    <p:extLst>
      <p:ext uri="{BB962C8B-B14F-4D97-AF65-F5344CB8AC3E}">
        <p14:creationId xmlns:p14="http://schemas.microsoft.com/office/powerpoint/2010/main" val="18639000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is-IS"/>
              <a:t>Click to edit Master title style</a:t>
            </a:r>
            <a:endParaRPr lang="en-US"/>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is-IS"/>
              <a:t>Click to edit Master text styles</a:t>
            </a:r>
          </a:p>
          <a:p>
            <a:pPr lvl="1"/>
            <a:r>
              <a:rPr lang="is-IS"/>
              <a:t>Second level</a:t>
            </a:r>
          </a:p>
          <a:p>
            <a:pPr lvl="2"/>
            <a:r>
              <a:rPr lang="is-IS"/>
              <a:t>Third level</a:t>
            </a:r>
          </a:p>
          <a:p>
            <a:pPr lvl="3"/>
            <a:r>
              <a:rPr lang="is-IS"/>
              <a:t>Fourth level</a:t>
            </a:r>
          </a:p>
          <a:p>
            <a:pPr lvl="4"/>
            <a:r>
              <a:rPr lang="is-IS"/>
              <a:t>Fifth level</a:t>
            </a:r>
            <a:endParaRPr lang="en-US"/>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68C2560D-EC28-3B41-86E8-18F1CE0113B4}" type="datetimeFigureOut">
              <a:rPr lang="en-US" smtClean="0"/>
              <a:t>4/7/2026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2066355A-084C-D24E-9AD2-7E4FC41EA627}" type="slidenum">
              <a:rPr lang="en-US" smtClean="0"/>
              <a:t>‹#›</a:t>
            </a:fld>
            <a:endParaRPr lang="en-US"/>
          </a:p>
        </p:txBody>
      </p:sp>
    </p:spTree>
    <p:extLst>
      <p:ext uri="{BB962C8B-B14F-4D97-AF65-F5344CB8AC3E}">
        <p14:creationId xmlns:p14="http://schemas.microsoft.com/office/powerpoint/2010/main" val="3693843513"/>
      </p:ext>
    </p:extLst>
  </p:cSld>
  <p:clrMap bg1="lt1" tx1="dk1" bg2="lt2" tx2="dk2" accent1="accent1" accent2="accent2" accent3="accent3" accent4="accent4" accent5="accent5" accent6="accent6" hlink="hlink" folHlink="folHlink"/>
  <p:sldLayoutIdLst>
    <p:sldLayoutId id="2147493476" r:id="rId1"/>
    <p:sldLayoutId id="2147493477" r:id="rId2"/>
    <p:sldLayoutId id="2147493478" r:id="rId3"/>
    <p:sldLayoutId id="2147493456" r:id="rId4"/>
    <p:sldLayoutId id="2147493466" r:id="rId5"/>
    <p:sldLayoutId id="2147493461" r:id="rId6"/>
    <p:sldLayoutId id="2147493464" r:id="rId7"/>
    <p:sldLayoutId id="2147493457" r:id="rId8"/>
    <p:sldLayoutId id="2147493465" r:id="rId9"/>
    <p:sldLayoutId id="2147493463" r:id="rId10"/>
    <p:sldLayoutId id="2147493473" r:id="rId11"/>
    <p:sldLayoutId id="2147493472" r:id="rId12"/>
    <p:sldLayoutId id="2147493474" r:id="rId13"/>
    <p:sldLayoutId id="2147493475" r:id="rId14"/>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8.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E1A3F92-9A10-BA68-C720-A4CFD30F53DD}"/>
              </a:ext>
            </a:extLst>
          </p:cNvPr>
          <p:cNvSpPr>
            <a:spLocks noGrp="1"/>
          </p:cNvSpPr>
          <p:nvPr>
            <p:ph type="ctrTitle"/>
          </p:nvPr>
        </p:nvSpPr>
        <p:spPr/>
        <p:txBody>
          <a:bodyPr/>
          <a:lstStyle/>
          <a:p>
            <a:r>
              <a:rPr lang="is-IS" dirty="0"/>
              <a:t>Kópurinn 2026</a:t>
            </a:r>
          </a:p>
        </p:txBody>
      </p:sp>
      <p:sp>
        <p:nvSpPr>
          <p:cNvPr id="5" name="Subtitle 4">
            <a:extLst>
              <a:ext uri="{FF2B5EF4-FFF2-40B4-BE49-F238E27FC236}">
                <a16:creationId xmlns:a16="http://schemas.microsoft.com/office/drawing/2014/main" id="{D86C2C94-CF28-DB27-E50C-EF30EC463853}"/>
              </a:ext>
            </a:extLst>
          </p:cNvPr>
          <p:cNvSpPr>
            <a:spLocks noGrp="1"/>
          </p:cNvSpPr>
          <p:nvPr>
            <p:ph type="subTitle" idx="1"/>
          </p:nvPr>
        </p:nvSpPr>
        <p:spPr/>
        <p:txBody>
          <a:bodyPr>
            <a:normAutofit/>
          </a:bodyPr>
          <a:lstStyle/>
          <a:p>
            <a:r>
              <a:rPr lang="is-IS" dirty="0">
                <a:solidFill>
                  <a:schemeClr val="bg2"/>
                </a:solidFill>
              </a:rPr>
              <a:t>Kynning tilnefninga</a:t>
            </a:r>
          </a:p>
        </p:txBody>
      </p:sp>
    </p:spTree>
    <p:extLst>
      <p:ext uri="{BB962C8B-B14F-4D97-AF65-F5344CB8AC3E}">
        <p14:creationId xmlns:p14="http://schemas.microsoft.com/office/powerpoint/2010/main" val="20491472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41189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E6DA3A79-5FE5-4A0D-7591-477941B17F52}"/>
              </a:ext>
            </a:extLst>
          </p:cNvPr>
          <p:cNvSpPr>
            <a:spLocks noGrp="1"/>
          </p:cNvSpPr>
          <p:nvPr>
            <p:ph type="title"/>
          </p:nvPr>
        </p:nvSpPr>
        <p:spPr>
          <a:xfrm>
            <a:off x="800100" y="595634"/>
            <a:ext cx="7886700" cy="857250"/>
          </a:xfrm>
        </p:spPr>
        <p:txBody>
          <a:bodyPr>
            <a:normAutofit/>
          </a:bodyPr>
          <a:lstStyle/>
          <a:p>
            <a:pPr algn="ctr"/>
            <a:r>
              <a:rPr lang="is-IS" dirty="0"/>
              <a:t>Álfhólsskóli</a:t>
            </a:r>
          </a:p>
        </p:txBody>
      </p:sp>
      <p:sp>
        <p:nvSpPr>
          <p:cNvPr id="4" name="Rectangle 1">
            <a:extLst>
              <a:ext uri="{FF2B5EF4-FFF2-40B4-BE49-F238E27FC236}">
                <a16:creationId xmlns:a16="http://schemas.microsoft.com/office/drawing/2014/main" id="{862D7BEA-4E4D-50FB-6552-33DDBAEFD57B}"/>
              </a:ext>
            </a:extLst>
          </p:cNvPr>
          <p:cNvSpPr>
            <a:spLocks noGrp="1" noChangeArrowheads="1"/>
          </p:cNvSpPr>
          <p:nvPr>
            <p:ph idx="1"/>
          </p:nvPr>
        </p:nvSpPr>
        <p:spPr bwMode="auto">
          <a:xfrm>
            <a:off x="800100" y="1674483"/>
            <a:ext cx="4229043" cy="2677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r>
              <a:rPr lang="is-IS" dirty="0"/>
              <a:t>Góðgerðarvika </a:t>
            </a:r>
          </a:p>
          <a:p>
            <a:pPr lvl="0"/>
            <a:r>
              <a:rPr lang="is-IS" dirty="0"/>
              <a:t>Bókaklúbbar</a:t>
            </a:r>
          </a:p>
          <a:p>
            <a:pPr lvl="0"/>
            <a:r>
              <a:rPr lang="is-IS" dirty="0"/>
              <a:t>skapandi valgreinar</a:t>
            </a:r>
          </a:p>
          <a:p>
            <a:pPr lvl="0"/>
            <a:r>
              <a:rPr lang="is-IS" dirty="0"/>
              <a:t>List- og verkgreinar</a:t>
            </a:r>
          </a:p>
          <a:p>
            <a:pPr lvl="0"/>
            <a:r>
              <a:rPr lang="is-IS" dirty="0"/>
              <a:t>Orð vikunnar – heimalestur</a:t>
            </a:r>
          </a:p>
          <a:p>
            <a:r>
              <a:rPr lang="is-IS" dirty="0"/>
              <a:t>Starfamessa</a:t>
            </a:r>
            <a:endParaRPr kumimoji="0" lang="is-IS" altLang="is-I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871677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525C64-6108-ADD6-0764-9965E328691B}"/>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FC7D90DE-4AA8-C295-2404-0387D62F3FB1}"/>
              </a:ext>
            </a:extLst>
          </p:cNvPr>
          <p:cNvSpPr>
            <a:spLocks noGrp="1"/>
          </p:cNvSpPr>
          <p:nvPr>
            <p:ph type="title"/>
          </p:nvPr>
        </p:nvSpPr>
        <p:spPr>
          <a:xfrm>
            <a:off x="800100" y="595634"/>
            <a:ext cx="7886700" cy="857250"/>
          </a:xfrm>
        </p:spPr>
        <p:txBody>
          <a:bodyPr>
            <a:normAutofit/>
          </a:bodyPr>
          <a:lstStyle/>
          <a:p>
            <a:pPr algn="ctr"/>
            <a:r>
              <a:rPr lang="is-IS" dirty="0"/>
              <a:t>Hörðuvallaskóli</a:t>
            </a:r>
          </a:p>
        </p:txBody>
      </p:sp>
      <p:sp>
        <p:nvSpPr>
          <p:cNvPr id="4" name="Rectangle 1">
            <a:extLst>
              <a:ext uri="{FF2B5EF4-FFF2-40B4-BE49-F238E27FC236}">
                <a16:creationId xmlns:a16="http://schemas.microsoft.com/office/drawing/2014/main" id="{496FDA50-8E18-07D7-D9D9-F9806A755F53}"/>
              </a:ext>
            </a:extLst>
          </p:cNvPr>
          <p:cNvSpPr>
            <a:spLocks noGrp="1" noChangeArrowheads="1"/>
          </p:cNvSpPr>
          <p:nvPr>
            <p:ph idx="1"/>
          </p:nvPr>
        </p:nvSpPr>
        <p:spPr bwMode="auto">
          <a:xfrm>
            <a:off x="800100" y="1549499"/>
            <a:ext cx="6639959"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r>
              <a:rPr lang="is-IS" dirty="0"/>
              <a:t>Hver er ég?  þemaverkefni í 3. bekk</a:t>
            </a:r>
          </a:p>
          <a:p>
            <a:r>
              <a:rPr lang="is-IS" dirty="0"/>
              <a:t>Hugsandi kennslustofa í stærðfræði í 5. bekk</a:t>
            </a:r>
            <a:endParaRPr kumimoji="0" lang="is-IS" altLang="is-I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62971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A0BFAA-6501-F4D0-1972-E9DDA7EE5BB9}"/>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56C9D31F-6CC6-913C-3C32-394F244DDE54}"/>
              </a:ext>
            </a:extLst>
          </p:cNvPr>
          <p:cNvSpPr>
            <a:spLocks noGrp="1"/>
          </p:cNvSpPr>
          <p:nvPr>
            <p:ph type="title"/>
          </p:nvPr>
        </p:nvSpPr>
        <p:spPr>
          <a:xfrm>
            <a:off x="800100" y="595634"/>
            <a:ext cx="7886700" cy="857250"/>
          </a:xfrm>
        </p:spPr>
        <p:txBody>
          <a:bodyPr>
            <a:normAutofit/>
          </a:bodyPr>
          <a:lstStyle/>
          <a:p>
            <a:pPr algn="ctr"/>
            <a:r>
              <a:rPr lang="is-IS" dirty="0"/>
              <a:t>Kársnesskóli</a:t>
            </a:r>
          </a:p>
        </p:txBody>
      </p:sp>
      <p:sp>
        <p:nvSpPr>
          <p:cNvPr id="4" name="Rectangle 1">
            <a:extLst>
              <a:ext uri="{FF2B5EF4-FFF2-40B4-BE49-F238E27FC236}">
                <a16:creationId xmlns:a16="http://schemas.microsoft.com/office/drawing/2014/main" id="{CB20DA5C-B851-F6BD-07FC-641E2DAD7887}"/>
              </a:ext>
            </a:extLst>
          </p:cNvPr>
          <p:cNvSpPr>
            <a:spLocks noGrp="1" noChangeArrowheads="1"/>
          </p:cNvSpPr>
          <p:nvPr>
            <p:ph idx="1"/>
          </p:nvPr>
        </p:nvSpPr>
        <p:spPr bwMode="auto">
          <a:xfrm>
            <a:off x="800100" y="1771098"/>
            <a:ext cx="580639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r>
              <a:rPr lang="is-IS" dirty="0"/>
              <a:t>Fagkennsla og endurröðun stundatöflu</a:t>
            </a:r>
            <a:endParaRPr kumimoji="0" lang="is-IS" altLang="is-IS" sz="1800" b="0" i="0" u="none" strike="noStrike" cap="none" normalizeH="0" baseline="0" dirty="0">
              <a:ln>
                <a:noFill/>
              </a:ln>
              <a:solidFill>
                <a:schemeClr val="tx1"/>
              </a:solidFill>
              <a:effectLst/>
              <a:latin typeface="Arial" panose="020B0604020202020204" pitchFamily="34" charset="0"/>
            </a:endParaRPr>
          </a:p>
        </p:txBody>
      </p:sp>
      <p:sp>
        <p:nvSpPr>
          <p:cNvPr id="7" name="TextBox 6">
            <a:extLst>
              <a:ext uri="{FF2B5EF4-FFF2-40B4-BE49-F238E27FC236}">
                <a16:creationId xmlns:a16="http://schemas.microsoft.com/office/drawing/2014/main" id="{03F32E2D-3AB5-438D-1B3D-47745DE6C1FC}"/>
              </a:ext>
            </a:extLst>
          </p:cNvPr>
          <p:cNvSpPr txBox="1"/>
          <p:nvPr/>
        </p:nvSpPr>
        <p:spPr>
          <a:xfrm>
            <a:off x="2286000" y="2584847"/>
            <a:ext cx="4572000" cy="523220"/>
          </a:xfrm>
          <a:prstGeom prst="rect">
            <a:avLst/>
          </a:prstGeom>
          <a:noFill/>
        </p:spPr>
        <p:txBody>
          <a:bodyPr wrap="square">
            <a:spAutoFit/>
          </a:bodyPr>
          <a:lstStyle/>
          <a:p>
            <a:pPr algn="ctr"/>
            <a:r>
              <a:rPr lang="is-IS" sz="2800" b="1" dirty="0"/>
              <a:t>Kópavogsskóli</a:t>
            </a:r>
            <a:endParaRPr lang="is-IS" b="1" dirty="0"/>
          </a:p>
        </p:txBody>
      </p:sp>
      <p:sp>
        <p:nvSpPr>
          <p:cNvPr id="9" name="TextBox 8">
            <a:extLst>
              <a:ext uri="{FF2B5EF4-FFF2-40B4-BE49-F238E27FC236}">
                <a16:creationId xmlns:a16="http://schemas.microsoft.com/office/drawing/2014/main" id="{5D6D60AE-6F89-B9D5-79BA-D8D207288CF1}"/>
              </a:ext>
            </a:extLst>
          </p:cNvPr>
          <p:cNvSpPr txBox="1"/>
          <p:nvPr/>
        </p:nvSpPr>
        <p:spPr>
          <a:xfrm>
            <a:off x="800100" y="3460151"/>
            <a:ext cx="4572000" cy="461665"/>
          </a:xfrm>
          <a:prstGeom prst="rect">
            <a:avLst/>
          </a:prstGeom>
          <a:noFill/>
        </p:spPr>
        <p:txBody>
          <a:bodyPr wrap="square">
            <a:spAutoFit/>
          </a:bodyPr>
          <a:lstStyle/>
          <a:p>
            <a:pPr marL="285750" indent="-285750">
              <a:buFont typeface="Arial" panose="020B0604020202020204" pitchFamily="34" charset="0"/>
              <a:buChar char="•"/>
            </a:pPr>
            <a:r>
              <a:rPr lang="is-IS" sz="2400" dirty="0"/>
              <a:t>Þjónustunám</a:t>
            </a:r>
            <a:endParaRPr lang="is-IS" dirty="0"/>
          </a:p>
        </p:txBody>
      </p:sp>
    </p:spTree>
    <p:extLst>
      <p:ext uri="{BB962C8B-B14F-4D97-AF65-F5344CB8AC3E}">
        <p14:creationId xmlns:p14="http://schemas.microsoft.com/office/powerpoint/2010/main" val="8374189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7589F-072C-5268-DA0F-C0253730F6D4}"/>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CA6E5EA0-8BAA-57BC-9A2B-2D6139F27DCC}"/>
              </a:ext>
            </a:extLst>
          </p:cNvPr>
          <p:cNvSpPr>
            <a:spLocks noGrp="1"/>
          </p:cNvSpPr>
          <p:nvPr>
            <p:ph type="title"/>
          </p:nvPr>
        </p:nvSpPr>
        <p:spPr>
          <a:xfrm>
            <a:off x="800100" y="595634"/>
            <a:ext cx="7886700" cy="857250"/>
          </a:xfrm>
        </p:spPr>
        <p:txBody>
          <a:bodyPr>
            <a:normAutofit/>
          </a:bodyPr>
          <a:lstStyle/>
          <a:p>
            <a:pPr algn="ctr"/>
            <a:r>
              <a:rPr lang="is-IS" dirty="0"/>
              <a:t>Kóraskóli</a:t>
            </a:r>
          </a:p>
        </p:txBody>
      </p:sp>
      <p:sp>
        <p:nvSpPr>
          <p:cNvPr id="4" name="Rectangle 1">
            <a:extLst>
              <a:ext uri="{FF2B5EF4-FFF2-40B4-BE49-F238E27FC236}">
                <a16:creationId xmlns:a16="http://schemas.microsoft.com/office/drawing/2014/main" id="{1587ADF1-D3EC-8703-D6A4-C5C147F82CF0}"/>
              </a:ext>
            </a:extLst>
          </p:cNvPr>
          <p:cNvSpPr>
            <a:spLocks noGrp="1" noChangeArrowheads="1"/>
          </p:cNvSpPr>
          <p:nvPr>
            <p:ph idx="1"/>
          </p:nvPr>
        </p:nvSpPr>
        <p:spPr bwMode="auto">
          <a:xfrm>
            <a:off x="800100" y="1605137"/>
            <a:ext cx="4709944" cy="22344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r>
              <a:rPr lang="is-IS" dirty="0"/>
              <a:t>Gullinsnið og </a:t>
            </a:r>
            <a:r>
              <a:rPr lang="is-IS" dirty="0" err="1"/>
              <a:t>Fibonacci</a:t>
            </a:r>
            <a:endParaRPr lang="is-IS" dirty="0"/>
          </a:p>
          <a:p>
            <a:pPr lvl="0"/>
            <a:r>
              <a:rPr lang="is-IS" dirty="0"/>
              <a:t>Lykill að góðum samskiptum</a:t>
            </a:r>
          </a:p>
          <a:p>
            <a:pPr lvl="0"/>
            <a:r>
              <a:rPr lang="is-IS" dirty="0"/>
              <a:t>Einstakt ferðalag</a:t>
            </a:r>
          </a:p>
          <a:p>
            <a:pPr lvl="0"/>
            <a:r>
              <a:rPr lang="is-IS" dirty="0" err="1"/>
              <a:t>Syneta</a:t>
            </a:r>
            <a:endParaRPr lang="is-IS" dirty="0"/>
          </a:p>
          <a:p>
            <a:r>
              <a:rPr lang="is-IS" dirty="0"/>
              <a:t>Draumabær – sjálfbærni þema</a:t>
            </a:r>
            <a:endParaRPr kumimoji="0" lang="is-IS" altLang="is-I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86805076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AFC02D-3089-3780-5709-77D04E35A3C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3C480665-7E34-52C5-866B-770B1B6451E0}"/>
              </a:ext>
            </a:extLst>
          </p:cNvPr>
          <p:cNvSpPr>
            <a:spLocks noGrp="1"/>
          </p:cNvSpPr>
          <p:nvPr>
            <p:ph type="title"/>
          </p:nvPr>
        </p:nvSpPr>
        <p:spPr>
          <a:xfrm>
            <a:off x="800100" y="595634"/>
            <a:ext cx="7886700" cy="857250"/>
          </a:xfrm>
        </p:spPr>
        <p:txBody>
          <a:bodyPr>
            <a:normAutofit/>
          </a:bodyPr>
          <a:lstStyle/>
          <a:p>
            <a:pPr algn="ctr"/>
            <a:r>
              <a:rPr lang="is-IS" dirty="0"/>
              <a:t>Lindaskóli</a:t>
            </a:r>
          </a:p>
        </p:txBody>
      </p:sp>
      <p:sp>
        <p:nvSpPr>
          <p:cNvPr id="4" name="Rectangle 1">
            <a:extLst>
              <a:ext uri="{FF2B5EF4-FFF2-40B4-BE49-F238E27FC236}">
                <a16:creationId xmlns:a16="http://schemas.microsoft.com/office/drawing/2014/main" id="{CE657849-07DA-9D42-584D-570B37ADE02C}"/>
              </a:ext>
            </a:extLst>
          </p:cNvPr>
          <p:cNvSpPr>
            <a:spLocks noGrp="1" noChangeArrowheads="1"/>
          </p:cNvSpPr>
          <p:nvPr>
            <p:ph idx="1"/>
          </p:nvPr>
        </p:nvSpPr>
        <p:spPr bwMode="auto">
          <a:xfrm>
            <a:off x="800100" y="1452884"/>
            <a:ext cx="5533887" cy="134806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r>
              <a:rPr lang="is-IS" dirty="0"/>
              <a:t>Kveikjum neistann</a:t>
            </a:r>
          </a:p>
          <a:p>
            <a:pPr lvl="0"/>
            <a:r>
              <a:rPr lang="is-IS" dirty="0"/>
              <a:t>Fiðrildaverkefnið „dagur gegn einelti“</a:t>
            </a:r>
          </a:p>
          <a:p>
            <a:r>
              <a:rPr lang="is-IS" dirty="0"/>
              <a:t>Unglingadeildar samþætting</a:t>
            </a:r>
            <a:endParaRPr kumimoji="0" lang="is-IS" altLang="is-I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290595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6D627B-EC08-5BA5-1D8E-88F80D7B3EE1}"/>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96FA4A5-960E-48A6-8952-9223B4136CDC}"/>
              </a:ext>
            </a:extLst>
          </p:cNvPr>
          <p:cNvSpPr>
            <a:spLocks noGrp="1"/>
          </p:cNvSpPr>
          <p:nvPr>
            <p:ph type="title"/>
          </p:nvPr>
        </p:nvSpPr>
        <p:spPr>
          <a:xfrm>
            <a:off x="800100" y="595634"/>
            <a:ext cx="7886700" cy="857250"/>
          </a:xfrm>
        </p:spPr>
        <p:txBody>
          <a:bodyPr>
            <a:normAutofit/>
          </a:bodyPr>
          <a:lstStyle/>
          <a:p>
            <a:pPr algn="ctr"/>
            <a:r>
              <a:rPr lang="is-IS" dirty="0"/>
              <a:t>Salaskóli</a:t>
            </a:r>
          </a:p>
        </p:txBody>
      </p:sp>
      <p:sp>
        <p:nvSpPr>
          <p:cNvPr id="4" name="Rectangle 1">
            <a:extLst>
              <a:ext uri="{FF2B5EF4-FFF2-40B4-BE49-F238E27FC236}">
                <a16:creationId xmlns:a16="http://schemas.microsoft.com/office/drawing/2014/main" id="{E7DFE9CD-6223-1145-65EE-232CF7AC21C6}"/>
              </a:ext>
            </a:extLst>
          </p:cNvPr>
          <p:cNvSpPr>
            <a:spLocks noGrp="1" noChangeArrowheads="1"/>
          </p:cNvSpPr>
          <p:nvPr>
            <p:ph idx="1"/>
          </p:nvPr>
        </p:nvSpPr>
        <p:spPr bwMode="auto">
          <a:xfrm>
            <a:off x="800100" y="1674482"/>
            <a:ext cx="5293437"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r>
              <a:rPr lang="is-IS" dirty="0"/>
              <a:t>Bókaormur vikunnar</a:t>
            </a:r>
          </a:p>
          <a:p>
            <a:r>
              <a:rPr lang="is-IS" dirty="0"/>
              <a:t>Fjölmenningarleg nálgun í myndlist</a:t>
            </a:r>
            <a:endParaRPr kumimoji="0" lang="is-IS" altLang="is-IS" sz="18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D82EE17C-00B9-3A93-5842-8AFEADD9422E}"/>
              </a:ext>
            </a:extLst>
          </p:cNvPr>
          <p:cNvSpPr txBox="1"/>
          <p:nvPr/>
        </p:nvSpPr>
        <p:spPr>
          <a:xfrm>
            <a:off x="2286000" y="2991670"/>
            <a:ext cx="4572000" cy="523220"/>
          </a:xfrm>
          <a:prstGeom prst="rect">
            <a:avLst/>
          </a:prstGeom>
          <a:noFill/>
        </p:spPr>
        <p:txBody>
          <a:bodyPr wrap="square">
            <a:spAutoFit/>
          </a:bodyPr>
          <a:lstStyle/>
          <a:p>
            <a:pPr algn="ctr"/>
            <a:r>
              <a:rPr lang="is-IS" sz="2800" b="1" dirty="0"/>
              <a:t>Smáraskóli</a:t>
            </a:r>
            <a:endParaRPr lang="is-IS" b="1" dirty="0"/>
          </a:p>
        </p:txBody>
      </p:sp>
      <p:sp>
        <p:nvSpPr>
          <p:cNvPr id="7" name="TextBox 6">
            <a:extLst>
              <a:ext uri="{FF2B5EF4-FFF2-40B4-BE49-F238E27FC236}">
                <a16:creationId xmlns:a16="http://schemas.microsoft.com/office/drawing/2014/main" id="{C653F4F3-5BB1-35FA-EAE2-67FC5F42C33D}"/>
              </a:ext>
            </a:extLst>
          </p:cNvPr>
          <p:cNvSpPr txBox="1"/>
          <p:nvPr/>
        </p:nvSpPr>
        <p:spPr>
          <a:xfrm>
            <a:off x="800100" y="3656466"/>
            <a:ext cx="4572000" cy="461665"/>
          </a:xfrm>
          <a:prstGeom prst="rect">
            <a:avLst/>
          </a:prstGeom>
          <a:noFill/>
        </p:spPr>
        <p:txBody>
          <a:bodyPr wrap="square">
            <a:spAutoFit/>
          </a:bodyPr>
          <a:lstStyle/>
          <a:p>
            <a:pPr marL="285750" indent="-285750">
              <a:buFont typeface="Arial" panose="020B0604020202020204" pitchFamily="34" charset="0"/>
              <a:buChar char="•"/>
            </a:pPr>
            <a:r>
              <a:rPr lang="is-IS" sz="2400" dirty="0"/>
              <a:t>Ísbúð á yngsta stigi</a:t>
            </a:r>
            <a:endParaRPr lang="is-IS" dirty="0"/>
          </a:p>
        </p:txBody>
      </p:sp>
    </p:spTree>
    <p:extLst>
      <p:ext uri="{BB962C8B-B14F-4D97-AF65-F5344CB8AC3E}">
        <p14:creationId xmlns:p14="http://schemas.microsoft.com/office/powerpoint/2010/main" val="280037925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1CB787-CC2C-631B-78F3-B6766FC5969D}"/>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20ECD3A2-FD16-DCD5-16BC-730C1930B100}"/>
              </a:ext>
            </a:extLst>
          </p:cNvPr>
          <p:cNvSpPr>
            <a:spLocks noGrp="1"/>
          </p:cNvSpPr>
          <p:nvPr>
            <p:ph type="title"/>
          </p:nvPr>
        </p:nvSpPr>
        <p:spPr>
          <a:xfrm>
            <a:off x="800100" y="595634"/>
            <a:ext cx="7886700" cy="857250"/>
          </a:xfrm>
        </p:spPr>
        <p:txBody>
          <a:bodyPr>
            <a:normAutofit/>
          </a:bodyPr>
          <a:lstStyle/>
          <a:p>
            <a:pPr algn="ctr"/>
            <a:r>
              <a:rPr lang="is-IS" dirty="0"/>
              <a:t>Snælandsskóli</a:t>
            </a:r>
          </a:p>
        </p:txBody>
      </p:sp>
      <p:sp>
        <p:nvSpPr>
          <p:cNvPr id="4" name="Rectangle 1">
            <a:extLst>
              <a:ext uri="{FF2B5EF4-FFF2-40B4-BE49-F238E27FC236}">
                <a16:creationId xmlns:a16="http://schemas.microsoft.com/office/drawing/2014/main" id="{198DB149-5134-C6CD-D5E7-EB47747D65DD}"/>
              </a:ext>
            </a:extLst>
          </p:cNvPr>
          <p:cNvSpPr>
            <a:spLocks noGrp="1" noChangeArrowheads="1"/>
          </p:cNvSpPr>
          <p:nvPr>
            <p:ph idx="1"/>
          </p:nvPr>
        </p:nvSpPr>
        <p:spPr bwMode="auto">
          <a:xfrm>
            <a:off x="800100" y="1666887"/>
            <a:ext cx="4692310" cy="9048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r>
              <a:rPr lang="is-IS" dirty="0"/>
              <a:t>Söngleikir á yngsta og miðstigi</a:t>
            </a:r>
          </a:p>
          <a:p>
            <a:r>
              <a:rPr lang="is-IS" dirty="0"/>
              <a:t>Bókmenntir og snillismiðja</a:t>
            </a:r>
            <a:endParaRPr kumimoji="0" lang="is-IS" altLang="is-IS" sz="18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2E9AABA7-46F8-DFD7-5972-4811874D0970}"/>
              </a:ext>
            </a:extLst>
          </p:cNvPr>
          <p:cNvSpPr txBox="1"/>
          <p:nvPr/>
        </p:nvSpPr>
        <p:spPr>
          <a:xfrm>
            <a:off x="2286000" y="2785753"/>
            <a:ext cx="4572000" cy="523220"/>
          </a:xfrm>
          <a:prstGeom prst="rect">
            <a:avLst/>
          </a:prstGeom>
          <a:noFill/>
        </p:spPr>
        <p:txBody>
          <a:bodyPr wrap="square">
            <a:spAutoFit/>
          </a:bodyPr>
          <a:lstStyle/>
          <a:p>
            <a:pPr algn="ctr"/>
            <a:r>
              <a:rPr lang="is-IS" sz="2800" b="1" dirty="0"/>
              <a:t>Vatnsendaskóli</a:t>
            </a:r>
          </a:p>
        </p:txBody>
      </p:sp>
      <p:sp>
        <p:nvSpPr>
          <p:cNvPr id="7" name="TextBox 6">
            <a:extLst>
              <a:ext uri="{FF2B5EF4-FFF2-40B4-BE49-F238E27FC236}">
                <a16:creationId xmlns:a16="http://schemas.microsoft.com/office/drawing/2014/main" id="{1337245F-82FD-E0B4-3F82-FBED41BEBBF1}"/>
              </a:ext>
            </a:extLst>
          </p:cNvPr>
          <p:cNvSpPr txBox="1"/>
          <p:nvPr/>
        </p:nvSpPr>
        <p:spPr>
          <a:xfrm>
            <a:off x="920410" y="3535287"/>
            <a:ext cx="6548794" cy="461665"/>
          </a:xfrm>
          <a:prstGeom prst="rect">
            <a:avLst/>
          </a:prstGeom>
          <a:noFill/>
        </p:spPr>
        <p:txBody>
          <a:bodyPr wrap="square">
            <a:spAutoFit/>
          </a:bodyPr>
          <a:lstStyle/>
          <a:p>
            <a:pPr marL="285750" indent="-285750">
              <a:buFont typeface="Arial" panose="020B0604020202020204" pitchFamily="34" charset="0"/>
              <a:buChar char="•"/>
            </a:pPr>
            <a:r>
              <a:rPr lang="is-IS" sz="2400" dirty="0"/>
              <a:t>Foreldradagur í Stjörnuheimum - frístund</a:t>
            </a:r>
          </a:p>
        </p:txBody>
      </p:sp>
    </p:spTree>
    <p:extLst>
      <p:ext uri="{BB962C8B-B14F-4D97-AF65-F5344CB8AC3E}">
        <p14:creationId xmlns:p14="http://schemas.microsoft.com/office/powerpoint/2010/main" val="17446639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5CFE9F-90E5-3735-F8F1-3653ED4329CC}"/>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7B1458CB-C7B5-518E-9E70-78A672E90B3A}"/>
              </a:ext>
            </a:extLst>
          </p:cNvPr>
          <p:cNvSpPr>
            <a:spLocks noGrp="1"/>
          </p:cNvSpPr>
          <p:nvPr>
            <p:ph type="title"/>
          </p:nvPr>
        </p:nvSpPr>
        <p:spPr>
          <a:xfrm>
            <a:off x="792443" y="508792"/>
            <a:ext cx="7886700" cy="857250"/>
          </a:xfrm>
        </p:spPr>
        <p:txBody>
          <a:bodyPr>
            <a:normAutofit/>
          </a:bodyPr>
          <a:lstStyle/>
          <a:p>
            <a:pPr algn="ctr"/>
            <a:r>
              <a:rPr lang="is-IS" dirty="0"/>
              <a:t>Molinn</a:t>
            </a:r>
          </a:p>
        </p:txBody>
      </p:sp>
      <p:sp>
        <p:nvSpPr>
          <p:cNvPr id="4" name="Rectangle 1">
            <a:extLst>
              <a:ext uri="{FF2B5EF4-FFF2-40B4-BE49-F238E27FC236}">
                <a16:creationId xmlns:a16="http://schemas.microsoft.com/office/drawing/2014/main" id="{8A300461-FF86-8670-412D-D28456CB46D7}"/>
              </a:ext>
            </a:extLst>
          </p:cNvPr>
          <p:cNvSpPr>
            <a:spLocks noGrp="1" noChangeArrowheads="1"/>
          </p:cNvSpPr>
          <p:nvPr>
            <p:ph idx="1"/>
          </p:nvPr>
        </p:nvSpPr>
        <p:spPr bwMode="auto">
          <a:xfrm>
            <a:off x="792443" y="1437981"/>
            <a:ext cx="3935693"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lvl="0"/>
            <a:r>
              <a:rPr lang="is-IS" dirty="0"/>
              <a:t>Molavirkni í 8. – 10. bekk</a:t>
            </a:r>
            <a:endParaRPr kumimoji="0" lang="is-IS" altLang="is-IS" sz="1800" b="0" i="0" u="none" strike="noStrike" cap="none" normalizeH="0" baseline="0" dirty="0">
              <a:ln>
                <a:noFill/>
              </a:ln>
              <a:solidFill>
                <a:schemeClr val="tx1"/>
              </a:solidFill>
              <a:effectLst/>
              <a:latin typeface="Arial" panose="020B0604020202020204" pitchFamily="34" charset="0"/>
            </a:endParaRPr>
          </a:p>
        </p:txBody>
      </p:sp>
      <p:sp>
        <p:nvSpPr>
          <p:cNvPr id="5" name="TextBox 4">
            <a:extLst>
              <a:ext uri="{FF2B5EF4-FFF2-40B4-BE49-F238E27FC236}">
                <a16:creationId xmlns:a16="http://schemas.microsoft.com/office/drawing/2014/main" id="{409D414C-27B6-C90D-4229-90893463E0EA}"/>
              </a:ext>
            </a:extLst>
          </p:cNvPr>
          <p:cNvSpPr txBox="1"/>
          <p:nvPr/>
        </p:nvSpPr>
        <p:spPr>
          <a:xfrm>
            <a:off x="2286000" y="2081075"/>
            <a:ext cx="4572000" cy="523220"/>
          </a:xfrm>
          <a:prstGeom prst="rect">
            <a:avLst/>
          </a:prstGeom>
          <a:noFill/>
        </p:spPr>
        <p:txBody>
          <a:bodyPr wrap="square">
            <a:spAutoFit/>
          </a:bodyPr>
          <a:lstStyle/>
          <a:p>
            <a:pPr algn="ctr"/>
            <a:r>
              <a:rPr lang="is-IS" sz="2800" b="1" dirty="0"/>
              <a:t>Grunnskólar Kópavogs</a:t>
            </a:r>
          </a:p>
        </p:txBody>
      </p:sp>
      <p:sp>
        <p:nvSpPr>
          <p:cNvPr id="7" name="TextBox 6">
            <a:extLst>
              <a:ext uri="{FF2B5EF4-FFF2-40B4-BE49-F238E27FC236}">
                <a16:creationId xmlns:a16="http://schemas.microsoft.com/office/drawing/2014/main" id="{8CBBBC4B-1370-0C8F-8950-CE07B9F7F09F}"/>
              </a:ext>
            </a:extLst>
          </p:cNvPr>
          <p:cNvSpPr txBox="1"/>
          <p:nvPr/>
        </p:nvSpPr>
        <p:spPr>
          <a:xfrm>
            <a:off x="792443" y="2857663"/>
            <a:ext cx="4572000" cy="461665"/>
          </a:xfrm>
          <a:prstGeom prst="rect">
            <a:avLst/>
          </a:prstGeom>
          <a:noFill/>
        </p:spPr>
        <p:txBody>
          <a:bodyPr wrap="square">
            <a:spAutoFit/>
          </a:bodyPr>
          <a:lstStyle/>
          <a:p>
            <a:pPr marL="285750" lvl="0" indent="-285750">
              <a:buFont typeface="Arial" panose="020B0604020202020204" pitchFamily="34" charset="0"/>
              <a:buChar char="•"/>
            </a:pPr>
            <a:r>
              <a:rPr lang="is-IS" sz="2400" dirty="0"/>
              <a:t>Að verða betri ég</a:t>
            </a:r>
            <a:endParaRPr kumimoji="0" lang="is-IS" altLang="is-IS" b="0" i="0" u="none" strike="noStrike" cap="none" normalizeH="0" baseline="0" dirty="0">
              <a:ln>
                <a:noFill/>
              </a:ln>
              <a:solidFill>
                <a:schemeClr val="tx1"/>
              </a:solidFill>
              <a:effectLst/>
              <a:latin typeface="Arial" panose="020B0604020202020204" pitchFamily="34" charset="0"/>
            </a:endParaRPr>
          </a:p>
        </p:txBody>
      </p:sp>
      <p:sp>
        <p:nvSpPr>
          <p:cNvPr id="9" name="TextBox 8">
            <a:extLst>
              <a:ext uri="{FF2B5EF4-FFF2-40B4-BE49-F238E27FC236}">
                <a16:creationId xmlns:a16="http://schemas.microsoft.com/office/drawing/2014/main" id="{052835C2-CAD5-942E-CD57-C14809966FC4}"/>
              </a:ext>
            </a:extLst>
          </p:cNvPr>
          <p:cNvSpPr txBox="1"/>
          <p:nvPr/>
        </p:nvSpPr>
        <p:spPr>
          <a:xfrm>
            <a:off x="2286000" y="3470954"/>
            <a:ext cx="4572000" cy="523220"/>
          </a:xfrm>
          <a:prstGeom prst="rect">
            <a:avLst/>
          </a:prstGeom>
          <a:noFill/>
        </p:spPr>
        <p:txBody>
          <a:bodyPr wrap="square">
            <a:spAutoFit/>
          </a:bodyPr>
          <a:lstStyle/>
          <a:p>
            <a:pPr algn="ctr"/>
            <a:r>
              <a:rPr lang="is-IS" sz="2800" b="1" dirty="0"/>
              <a:t>Félkó</a:t>
            </a:r>
            <a:endParaRPr lang="is-IS" b="1" dirty="0"/>
          </a:p>
        </p:txBody>
      </p:sp>
      <p:sp>
        <p:nvSpPr>
          <p:cNvPr id="11" name="TextBox 10">
            <a:extLst>
              <a:ext uri="{FF2B5EF4-FFF2-40B4-BE49-F238E27FC236}">
                <a16:creationId xmlns:a16="http://schemas.microsoft.com/office/drawing/2014/main" id="{6A723C67-B897-0505-64A5-52B74F83A137}"/>
              </a:ext>
            </a:extLst>
          </p:cNvPr>
          <p:cNvSpPr txBox="1"/>
          <p:nvPr/>
        </p:nvSpPr>
        <p:spPr>
          <a:xfrm>
            <a:off x="887931" y="4173043"/>
            <a:ext cx="7368138" cy="461665"/>
          </a:xfrm>
          <a:prstGeom prst="rect">
            <a:avLst/>
          </a:prstGeom>
          <a:noFill/>
        </p:spPr>
        <p:txBody>
          <a:bodyPr wrap="square">
            <a:spAutoFit/>
          </a:bodyPr>
          <a:lstStyle/>
          <a:p>
            <a:pPr marL="285750" lvl="0" indent="-285750">
              <a:buFont typeface="Arial" panose="020B0604020202020204" pitchFamily="34" charset="0"/>
              <a:buChar char="•"/>
            </a:pPr>
            <a:r>
              <a:rPr lang="is-IS" sz="2400" dirty="0"/>
              <a:t>VR (</a:t>
            </a:r>
            <a:r>
              <a:rPr lang="is-IS" sz="2400" dirty="0" err="1"/>
              <a:t>Virtual</a:t>
            </a:r>
            <a:r>
              <a:rPr lang="is-IS" sz="2400" dirty="0"/>
              <a:t> </a:t>
            </a:r>
            <a:r>
              <a:rPr lang="is-IS" sz="2400" dirty="0" err="1"/>
              <a:t>Reality</a:t>
            </a:r>
            <a:r>
              <a:rPr lang="is-IS" sz="2400" dirty="0"/>
              <a:t>) verkefni frístundadeildar</a:t>
            </a:r>
            <a:endParaRPr kumimoji="0" lang="is-IS" altLang="is-IS"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080804270"/>
      </p:ext>
    </p:extLst>
  </p:cSld>
  <p:clrMapOvr>
    <a:masterClrMapping/>
  </p:clrMapOvr>
</p:sld>
</file>

<file path=ppt/theme/theme1.xml><?xml version="1.0" encoding="utf-8"?>
<a:theme xmlns:a="http://schemas.openxmlformats.org/drawingml/2006/main" name="Kopavogur">
  <a:themeElements>
    <a:clrScheme name="Custom 2">
      <a:dk1>
        <a:srgbClr val="000000"/>
      </a:dk1>
      <a:lt1>
        <a:srgbClr val="FFFFFF"/>
      </a:lt1>
      <a:dk2>
        <a:srgbClr val="00617F"/>
      </a:dk2>
      <a:lt2>
        <a:srgbClr val="DAD9D6"/>
      </a:lt2>
      <a:accent1>
        <a:srgbClr val="0F98BD"/>
      </a:accent1>
      <a:accent2>
        <a:srgbClr val="C2044D"/>
      </a:accent2>
      <a:accent3>
        <a:srgbClr val="80DC43"/>
      </a:accent3>
      <a:accent4>
        <a:srgbClr val="2700A2"/>
      </a:accent4>
      <a:accent5>
        <a:srgbClr val="048138"/>
      </a:accent5>
      <a:accent6>
        <a:srgbClr val="E65446"/>
      </a:accent6>
      <a:hlink>
        <a:srgbClr val="3180BC"/>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1B79BC246C2B74296D4FCF6ED4B85F8" ma:contentTypeVersion="18" ma:contentTypeDescription="Create a new document." ma:contentTypeScope="" ma:versionID="4b28013764808fa88473b0563daa51da">
  <xsd:schema xmlns:xsd="http://www.w3.org/2001/XMLSchema" xmlns:xs="http://www.w3.org/2001/XMLSchema" xmlns:p="http://schemas.microsoft.com/office/2006/metadata/properties" xmlns:ns2="8950aad1-a759-424b-b279-8fee9f9a6d17" xmlns:ns3="66d44f57-4272-415b-b836-23f791adcecf" targetNamespace="http://schemas.microsoft.com/office/2006/metadata/properties" ma:root="true" ma:fieldsID="5ad1e88835c6bec4d20a73ba391f7319" ns2:_="" ns3:_="">
    <xsd:import namespace="8950aad1-a759-424b-b279-8fee9f9a6d17"/>
    <xsd:import namespace="66d44f57-4272-415b-b836-23f791adcecf"/>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ATH" minOccurs="0"/>
                <xsd:element ref="ns2:MediaServiceObjectDetectorVersions" minOccurs="0"/>
                <xsd:element ref="ns2:MediaLengthInSecond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950aad1-a759-424b-b279-8fee9f9a6d1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4fee6342-ff6a-42ad-9a0f-c3bff2184428"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ternalName="MediaServiceDateTaken" ma:readOnly="true">
      <xsd:simpleType>
        <xsd:restriction base="dms:Text"/>
      </xsd:simpleType>
    </xsd:element>
    <xsd:element name="MediaServiceOCR" ma:index="18" nillable="true" ma:displayName="Extracted Text" ma:internalName="MediaServiceOCR" ma:readOnly="true">
      <xsd:simpleType>
        <xsd:restriction base="dms:Note">
          <xsd:maxLength value="255"/>
        </xsd:restriction>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ATH" ma:index="21" nillable="true" ma:displayName="ATH" ma:format="Dropdown" ma:internalName="ATH">
      <xsd:simpleType>
        <xsd:restriction base="dms:Text">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LengthInSeconds" ma:index="23" nillable="true" ma:displayName="MediaLengthInSeconds" ma:hidden="true" ma:internalName="MediaLengthInSeconds" ma:readOnly="true">
      <xsd:simpleType>
        <xsd:restriction base="dms:Unknown"/>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Location" ma:index="25"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6d44f57-4272-415b-b836-23f791adcecf"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d451aecd-dfd4-4e6c-b8c4-ee065793baa3}" ma:internalName="TaxCatchAll" ma:showField="CatchAllData" ma:web="66d44f57-4272-415b-b836-23f791adcecf">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66d44f57-4272-415b-b836-23f791adcecf" xsi:nil="true"/>
    <lcf76f155ced4ddcb4097134ff3c332f xmlns="8950aad1-a759-424b-b279-8fee9f9a6d17">
      <Terms xmlns="http://schemas.microsoft.com/office/infopath/2007/PartnerControls"/>
    </lcf76f155ced4ddcb4097134ff3c332f>
    <ATH xmlns="8950aad1-a759-424b-b279-8fee9f9a6d17" xsi:nil="true"/>
  </documentManagement>
</p:properties>
</file>

<file path=customXml/itemProps1.xml><?xml version="1.0" encoding="utf-8"?>
<ds:datastoreItem xmlns:ds="http://schemas.openxmlformats.org/officeDocument/2006/customXml" ds:itemID="{1FBCBC31-1AC6-4939-B3CD-486A9C3D166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950aad1-a759-424b-b279-8fee9f9a6d17"/>
    <ds:schemaRef ds:uri="66d44f57-4272-415b-b836-23f791adcec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0BEFAB0-0A6F-4671-9AA1-7FA2FE58D7D9}">
  <ds:schemaRefs>
    <ds:schemaRef ds:uri="http://schemas.microsoft.com/sharepoint/v3/contenttype/forms"/>
  </ds:schemaRefs>
</ds:datastoreItem>
</file>

<file path=customXml/itemProps3.xml><?xml version="1.0" encoding="utf-8"?>
<ds:datastoreItem xmlns:ds="http://schemas.openxmlformats.org/officeDocument/2006/customXml" ds:itemID="{B0A6FA04-63A8-4071-B465-0D364FCAA918}">
  <ds:schemaRefs>
    <ds:schemaRef ds:uri="http://purl.org/dc/elements/1.1/"/>
    <ds:schemaRef ds:uri="8950aad1-a759-424b-b279-8fee9f9a6d17"/>
    <ds:schemaRef ds:uri="http://purl.org/dc/dcmitype/"/>
    <ds:schemaRef ds:uri="http://schemas.microsoft.com/office/2006/documentManagement/types"/>
    <ds:schemaRef ds:uri="http://schemas.microsoft.com/office/infopath/2007/PartnerControls"/>
    <ds:schemaRef ds:uri="66d44f57-4272-415b-b836-23f791adcecf"/>
    <ds:schemaRef ds:uri="http://schemas.microsoft.com/office/2006/metadata/properties"/>
    <ds:schemaRef ds:uri="http://schemas.openxmlformats.org/package/2006/metadata/core-properties"/>
    <ds:schemaRef ds:uri="http://www.w3.org/XML/1998/namespace"/>
    <ds:schemaRef ds:uri="http://purl.org/dc/terms/"/>
  </ds:schemaRefs>
</ds:datastoreItem>
</file>

<file path=docProps/app.xml><?xml version="1.0" encoding="utf-8"?>
<Properties xmlns="http://schemas.openxmlformats.org/officeDocument/2006/extended-properties" xmlns:vt="http://schemas.openxmlformats.org/officeDocument/2006/docPropsVTypes">
  <Template>Kopavogur.thmx</Template>
  <TotalTime>2257</TotalTime>
  <Words>3038</Words>
  <Application>Microsoft Office PowerPoint</Application>
  <PresentationFormat>On-screen Show (16:9)</PresentationFormat>
  <Paragraphs>140</Paragraphs>
  <Slides>10</Slides>
  <Notes>10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Kopavogur</vt:lpstr>
      <vt:lpstr>Kópurinn 2026</vt:lpstr>
      <vt:lpstr>Álfhólsskóli</vt:lpstr>
      <vt:lpstr>Hörðuvallaskóli</vt:lpstr>
      <vt:lpstr>Kársnesskóli</vt:lpstr>
      <vt:lpstr>Kóraskóli</vt:lpstr>
      <vt:lpstr>Lindaskóli</vt:lpstr>
      <vt:lpstr>Salaskóli</vt:lpstr>
      <vt:lpstr>Snælandsskóli</vt:lpstr>
      <vt:lpstr>Molinn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sigurdurao@kopavogur.is</dc:creator>
  <cp:lastModifiedBy>Hekla Hannibalsdóttir - verkefnastjóri</cp:lastModifiedBy>
  <cp:revision>5</cp:revision>
  <cp:lastPrinted>2026-04-08T13:25:52Z</cp:lastPrinted>
  <dcterms:created xsi:type="dcterms:W3CDTF">2018-01-15T15:57:44Z</dcterms:created>
  <dcterms:modified xsi:type="dcterms:W3CDTF">2026-04-08T13:31:07Z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0x010100B1B79BC246C2B74296D4FCF6ED4B85F8</vt:lpwstr>
  </property>
  <property fmtid="{D5CDD505-2E9C-101B-9397-08002B2CF9AE}" pid="3" name="MediaServiceImageTags">
    <vt:lpwstr/>
  </property>
  <property fmtid="{D5CDD505-2E9C-101B-9397-08002B2CF9AE}" pid="4" name="Order">
    <vt:r8>104900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