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handoutMasterIdLst>
    <p:handoutMasterId r:id="rId15"/>
  </p:handoutMasterIdLst>
  <p:sldIdLst>
    <p:sldId id="2561" r:id="rId5"/>
    <p:sldId id="2562" r:id="rId6"/>
    <p:sldId id="2563" r:id="rId7"/>
    <p:sldId id="2565" r:id="rId8"/>
    <p:sldId id="2566" r:id="rId9"/>
    <p:sldId id="2567" r:id="rId10"/>
    <p:sldId id="2571" r:id="rId11"/>
    <p:sldId id="2572" r:id="rId12"/>
    <p:sldId id="257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fræn skóladagatöl – verkefnasaga og kynning fyrir leikskólanefnd" id="{6C7F3BCE-9FC3-4A69-A874-361C08C7AB17}">
          <p14:sldIdLst>
            <p14:sldId id="2561"/>
            <p14:sldId id="2562"/>
          </p14:sldIdLst>
        </p14:section>
        <p14:section name="Markmið og tilgangur stafrænu skóladagatala" id="{4E31F085-B60B-4704-A8DA-9584CFE23B94}">
          <p14:sldIdLst>
            <p14:sldId id="2563"/>
            <p14:sldId id="2565"/>
          </p14:sldIdLst>
        </p14:section>
        <p14:section name="Aðgengi og tæknileg útfærsla" id="{B4239F4A-B432-428A-B9BB-68FB7F6A3831}">
          <p14:sldIdLst>
            <p14:sldId id="2566"/>
            <p14:sldId id="2567"/>
          </p14:sldIdLst>
        </p14:section>
        <p14:section name="Stafræn skóladagatöl sem hluti af stefnu Kópavogsbæjar" id="{EFF8963C-7442-49E7-8B80-E8872B241AF4}">
          <p14:sldIdLst>
            <p14:sldId id="2571"/>
            <p14:sldId id="2572"/>
          </p14:sldIdLst>
        </p14:section>
        <p14:section name="Niðurlag" id="{89895EE7-F28F-45D5-B5F3-95999E055FD1}">
          <p14:sldIdLst>
            <p14:sldId id="257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F260AF-90BE-E892-222C-971BAFEBBDE4}" name="echo swinford" initials="es" userId="5b764867df027d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C280D-0E92-4547-959F-E8BB8CFEAE21}" v="708" dt="2026-01-13T13:51:08.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2" autoAdjust="0"/>
    <p:restoredTop sz="83378" autoAdjust="0"/>
  </p:normalViewPr>
  <p:slideViewPr>
    <p:cSldViewPr snapToGrid="0">
      <p:cViewPr varScale="1">
        <p:scale>
          <a:sx n="104" d="100"/>
          <a:sy n="104" d="100"/>
        </p:scale>
        <p:origin x="2966" y="2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1/13/2026</a:t>
            </a:fld>
            <a:endParaRPr lang="en-US"/>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Í þessari kynningu mun ég fara yfir verkefnið stafræn skóladagatöl, tilgang þess og hvernig stafrænar lausnir geta bætt upplýsingaflæði fyrir foreldra og skóla.
</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a:p>
        </p:txBody>
      </p:sp>
    </p:spTree>
    <p:extLst>
      <p:ext uri="{BB962C8B-B14F-4D97-AF65-F5344CB8AC3E}">
        <p14:creationId xmlns:p14="http://schemas.microsoft.com/office/powerpoint/2010/main" val="23251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Ég mun fara yfir markmið og tilgang stafrænu skóladagatala, tæknilega útfærslu og aðgengi, ásamt stefnu Kópavogsbæjar um stafræna þjónustu.</a:t>
            </a:r>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a:p>
        </p:txBody>
      </p:sp>
    </p:spTree>
    <p:extLst>
      <p:ext uri="{BB962C8B-B14F-4D97-AF65-F5344CB8AC3E}">
        <p14:creationId xmlns:p14="http://schemas.microsoft.com/office/powerpoint/2010/main" val="3651262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
Einfaldara skipulag fyrir foreldra og skóla, Skóladagatöl á stafrænu formi og markmið verkefnisins
</a:t>
            </a:r>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a:p>
        </p:txBody>
      </p:sp>
    </p:spTree>
    <p:extLst>
      <p:ext uri="{BB962C8B-B14F-4D97-AF65-F5344CB8AC3E}">
        <p14:creationId xmlns:p14="http://schemas.microsoft.com/office/powerpoint/2010/main" val="948435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
Skóladagatöl á stafrænt form
Kópavogsbær hefur gefið út stafræn skóladagatöl fyrir alla leik- og grunnskóla bæjarins auk frístundastarfs. Markmiðið er að einfalda líf foreldra, forsjáraðila og starfsfólks með því að gera helstu viðburði skólaársins aðgengilega með einföldum hætti í þeirra eigin dagatölum. Verkefnið hófst í nóvember 2025 og var unnið með það að leiðarljósi að dagatölin næðu að nýtast fyrir vorönn 2026. Það markmið hefur nú náðst og vinna er þegar hafin við útgáfu fyrir skólaárið 2026–2027.
</a:t>
            </a:r>
          </a:p>
          <a:p>
            <a:r>
              <a:rPr lang="is-IS" dirty="0"/>
              <a:t>
Uppruni myndar: Efnissafn Microsoft 365
</a:t>
            </a:r>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a:p>
        </p:txBody>
      </p:sp>
    </p:spTree>
    <p:extLst>
      <p:ext uri="{BB962C8B-B14F-4D97-AF65-F5344CB8AC3E}">
        <p14:creationId xmlns:p14="http://schemas.microsoft.com/office/powerpoint/2010/main" val="2636694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Rafrænt aðgengi að dagatölum og tæknilegar lausnir, Leiðbeiningar og notendavæn lausn
</a:t>
            </a:r>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a:p>
        </p:txBody>
      </p:sp>
    </p:spTree>
    <p:extLst>
      <p:ext uri="{BB962C8B-B14F-4D97-AF65-F5344CB8AC3E}">
        <p14:creationId xmlns:p14="http://schemas.microsoft.com/office/powerpoint/2010/main" val="318543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
Rafrænt aðgengi að dagatölum
Hægt er að nálgast stafrænar útgáfur af dagatölum hvers skóla, leikskóla og fyrir frístund og setja beint inn í eigin dagatalaforrit. Dagatölin eru á staðlaðri ICS-skráargerð sem hentar öllum helstu kerfum, þar á meðal </a:t>
            </a:r>
            <a:r>
              <a:rPr lang="is-IS" dirty="0" err="1"/>
              <a:t>Google</a:t>
            </a:r>
            <a:r>
              <a:rPr lang="is-IS" dirty="0"/>
              <a:t> </a:t>
            </a:r>
            <a:r>
              <a:rPr lang="is-IS" dirty="0" err="1"/>
              <a:t>Calendar</a:t>
            </a:r>
            <a:r>
              <a:rPr lang="is-IS" dirty="0"/>
              <a:t> og </a:t>
            </a:r>
            <a:r>
              <a:rPr lang="is-IS" dirty="0" err="1"/>
              <a:t>Outlook</a:t>
            </a:r>
            <a:r>
              <a:rPr lang="is-IS" dirty="0"/>
              <a:t>. Með því að sækja dagatal fá notendur sjálfkrafa innsýn í skipulagsdaga, frídaga, skólaslit og aðra mikilvæga viðburði skólaársins.</a:t>
            </a:r>
          </a:p>
          <a:p>
            <a:endParaRPr lang="is-IS" dirty="0"/>
          </a:p>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Til að auðvelda innleiðingu og notkun má finna leiðbeiningar á vef Kópavogsbæjar sem eru skýrar og einfaldar. Þar er hvert skref útskýrt á aðgengilegan hátt svo allir geti nýtt sér dagatölin án vandræða, hvort sem um er að ræða foreldra, starfsfólk eða aðra notendur. Með þessu er tryggt að lausnin nýtist sem flestum og stuðli að betra skipulagi.
</a:t>
            </a:r>
          </a:p>
          <a:p>
            <a:endParaRPr lang="is-IS" dirty="0"/>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a:p>
        </p:txBody>
      </p:sp>
    </p:spTree>
    <p:extLst>
      <p:ext uri="{BB962C8B-B14F-4D97-AF65-F5344CB8AC3E}">
        <p14:creationId xmlns:p14="http://schemas.microsoft.com/office/powerpoint/2010/main" val="1867510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Stefna um stafræna þjónustu og áframhaldandi þróun
</a:t>
            </a:r>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a:p>
        </p:txBody>
      </p:sp>
    </p:spTree>
    <p:extLst>
      <p:ext uri="{BB962C8B-B14F-4D97-AF65-F5344CB8AC3E}">
        <p14:creationId xmlns:p14="http://schemas.microsoft.com/office/powerpoint/2010/main" val="4200779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
Hluti af stefnu um stafræna þjónustu
Stafræn skóladagatöl eru hluti af markvissri stefnu Kópavogsbæjar um bætta upplýsingagjöf og stafræna þjónustu. Viðbrögð hafa þegar verið jákvæð, enda stuðlar lausnin að meiri yfirsýn og betra skipulagi fyrir bæði foreldra og starfsfólk skóla. Næstu skref felast í áframhaldandi þróun, viðhaldi og reglulegu endurmati í samstarfi við skóla og notendur.
</a:t>
            </a:r>
          </a:p>
          <a:p>
            <a:endParaRPr lang="is-IS" dirty="0"/>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a:p>
        </p:txBody>
      </p:sp>
    </p:spTree>
    <p:extLst>
      <p:ext uri="{BB962C8B-B14F-4D97-AF65-F5344CB8AC3E}">
        <p14:creationId xmlns:p14="http://schemas.microsoft.com/office/powerpoint/2010/main" val="580166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Stafræn skóladagatöl einfalda upplýsingaflæði og skipulag í leikskólum með aðgengi að stafrænum lausnum sem styðja við fagleg og skilvirk samskipti. Verkefnið hefur þegar sýnt fram á jákvæð áhrif og er hluti af heildstæðri stefnu Kópavogsbæjar um stafræna þjónustu.</a:t>
            </a:r>
          </a:p>
        </p:txBody>
      </p:sp>
      <p:sp>
        <p:nvSpPr>
          <p:cNvPr id="4" name="Slide Number Placeholder 3"/>
          <p:cNvSpPr>
            <a:spLocks noGrp="1"/>
          </p:cNvSpPr>
          <p:nvPr>
            <p:ph type="sldNum" sz="quarter" idx="5"/>
          </p:nvPr>
        </p:nvSpPr>
        <p:spPr/>
        <p:txBody>
          <a:bodyPr/>
          <a:lstStyle/>
          <a:p>
            <a:fld id="{BFDD6F49-EBB7-4CCF-97A8-E526BB28BB69}" type="slidenum">
              <a:rPr lang="en-US" smtClean="0"/>
              <a:t>9</a:t>
            </a:fld>
            <a:endParaRPr lang="en-US"/>
          </a:p>
        </p:txBody>
      </p:sp>
    </p:spTree>
    <p:extLst>
      <p:ext uri="{BB962C8B-B14F-4D97-AF65-F5344CB8AC3E}">
        <p14:creationId xmlns:p14="http://schemas.microsoft.com/office/powerpoint/2010/main" val="9197307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6.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6.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6.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571501"/>
            <a:ext cx="6424690" cy="3448050"/>
          </a:xfrm>
        </p:spPr>
        <p:txBody>
          <a:bodyPr anchor="b">
            <a:normAutofit/>
          </a:bodyPr>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314113"/>
            <a:ext cx="6424690" cy="146179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Date Placeholder 4">
            <a:extLst>
              <a:ext uri="{FF2B5EF4-FFF2-40B4-BE49-F238E27FC236}">
                <a16:creationId xmlns:a16="http://schemas.microsoft.com/office/drawing/2014/main" id="{3E6CE99E-569B-9EF8-3E2C-E9703F108999}"/>
              </a:ext>
            </a:extLst>
          </p:cNvPr>
          <p:cNvSpPr>
            <a:spLocks noGrp="1"/>
          </p:cNvSpPr>
          <p:nvPr>
            <p:ph type="dt" sz="half" idx="10"/>
          </p:nvPr>
        </p:nvSpPr>
        <p:spPr/>
        <p:txBody>
          <a:bodyPr/>
          <a:lstStyle/>
          <a:p>
            <a:fld id="{FEA49362-C25C-48E1-B061-067B66DFFD59}" type="datetime1">
              <a:rPr lang="en-US" smtClean="0"/>
              <a:t>1/13/2026</a:t>
            </a:fld>
            <a:endParaRPr lang="en-US"/>
          </a:p>
        </p:txBody>
      </p:sp>
      <p:sp>
        <p:nvSpPr>
          <p:cNvPr id="6" name="Footer Placeholder 5">
            <a:extLst>
              <a:ext uri="{FF2B5EF4-FFF2-40B4-BE49-F238E27FC236}">
                <a16:creationId xmlns:a16="http://schemas.microsoft.com/office/drawing/2014/main" id="{41944FA7-AAA6-D86F-6147-BF737C6299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B96B87-E1F8-B928-94D1-10C1C20F99FC}"/>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D44DF62A-F60D-5C45-8932-B6B609B05F4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pic>
        <p:nvPicPr>
          <p:cNvPr id="12" name="Graphic 11">
            <a:extLst>
              <a:ext uri="{FF2B5EF4-FFF2-40B4-BE49-F238E27FC236}">
                <a16:creationId xmlns:a16="http://schemas.microsoft.com/office/drawing/2014/main" id="{A3FABF4A-6B16-704F-91EB-BBF5FB82912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9940" y="571501"/>
            <a:ext cx="4979127" cy="6280586"/>
          </a:xfrm>
          <a:prstGeom prst="rect">
            <a:avLst/>
          </a:prstGeom>
        </p:spPr>
      </p:pic>
    </p:spTree>
    <p:extLst>
      <p:ext uri="{BB962C8B-B14F-4D97-AF65-F5344CB8AC3E}">
        <p14:creationId xmlns:p14="http://schemas.microsoft.com/office/powerpoint/2010/main" val="237228320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4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36762" y="1088571"/>
            <a:ext cx="7365938" cy="2774393"/>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36700" y="4156266"/>
            <a:ext cx="7366000" cy="1014107"/>
          </a:xfrm>
        </p:spPr>
        <p:txBody>
          <a:bodyPr anchor="t">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561F7D51-D5FF-2C6A-D813-89EBE1D89F57}"/>
              </a:ext>
            </a:extLst>
          </p:cNvPr>
          <p:cNvSpPr>
            <a:spLocks noGrp="1"/>
          </p:cNvSpPr>
          <p:nvPr>
            <p:ph type="dt" sz="half" idx="10"/>
          </p:nvPr>
        </p:nvSpPr>
        <p:spPr/>
        <p:txBody>
          <a:bodyPr/>
          <a:lstStyle/>
          <a:p>
            <a:fld id="{A50CBBA4-22E9-4BCB-AF11-9D2968131BF3}" type="datetime1">
              <a:rPr lang="en-US" smtClean="0"/>
              <a:t>1/13/2026</a:t>
            </a:fld>
            <a:endParaRPr lang="en-US"/>
          </a:p>
        </p:txBody>
      </p:sp>
      <p:sp>
        <p:nvSpPr>
          <p:cNvPr id="6" name="Footer Placeholder 5">
            <a:extLst>
              <a:ext uri="{FF2B5EF4-FFF2-40B4-BE49-F238E27FC236}">
                <a16:creationId xmlns:a16="http://schemas.microsoft.com/office/drawing/2014/main" id="{ED08BA29-45BF-ACF1-FF7E-13F9DECBE6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E6DA62-0716-2305-CD93-F338F40C5B1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29A9104A-E96A-2540-BBA4-81154D6181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94378783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4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36762" y="1088571"/>
            <a:ext cx="7365938" cy="2774393"/>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36700" y="4156266"/>
            <a:ext cx="7366000" cy="1014107"/>
          </a:xfrm>
        </p:spPr>
        <p:txBody>
          <a:bodyPr anchor="t">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561F7D51-D5FF-2C6A-D813-89EBE1D89F57}"/>
              </a:ext>
            </a:extLst>
          </p:cNvPr>
          <p:cNvSpPr>
            <a:spLocks noGrp="1"/>
          </p:cNvSpPr>
          <p:nvPr>
            <p:ph type="dt" sz="half" idx="10"/>
          </p:nvPr>
        </p:nvSpPr>
        <p:spPr/>
        <p:txBody>
          <a:bodyPr/>
          <a:lstStyle/>
          <a:p>
            <a:fld id="{A50CBBA4-22E9-4BCB-AF11-9D2968131BF3}" type="datetime1">
              <a:rPr lang="en-US" smtClean="0"/>
              <a:t>1/13/2026</a:t>
            </a:fld>
            <a:endParaRPr lang="en-US"/>
          </a:p>
        </p:txBody>
      </p:sp>
      <p:sp>
        <p:nvSpPr>
          <p:cNvPr id="6" name="Footer Placeholder 5">
            <a:extLst>
              <a:ext uri="{FF2B5EF4-FFF2-40B4-BE49-F238E27FC236}">
                <a16:creationId xmlns:a16="http://schemas.microsoft.com/office/drawing/2014/main" id="{ED08BA29-45BF-ACF1-FF7E-13F9DECBE6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E6DA62-0716-2305-CD93-F338F40C5B1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29A9104A-E96A-2540-BBA4-81154D6181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18513488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4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36762" y="1088571"/>
            <a:ext cx="7365938" cy="2774393"/>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36700" y="4156266"/>
            <a:ext cx="7366000" cy="1014107"/>
          </a:xfrm>
        </p:spPr>
        <p:txBody>
          <a:bodyPr anchor="t">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561F7D51-D5FF-2C6A-D813-89EBE1D89F57}"/>
              </a:ext>
            </a:extLst>
          </p:cNvPr>
          <p:cNvSpPr>
            <a:spLocks noGrp="1"/>
          </p:cNvSpPr>
          <p:nvPr>
            <p:ph type="dt" sz="half" idx="10"/>
          </p:nvPr>
        </p:nvSpPr>
        <p:spPr/>
        <p:txBody>
          <a:bodyPr/>
          <a:lstStyle/>
          <a:p>
            <a:fld id="{A50CBBA4-22E9-4BCB-AF11-9D2968131BF3}" type="datetime1">
              <a:rPr lang="en-US" smtClean="0"/>
              <a:t>1/13/2026</a:t>
            </a:fld>
            <a:endParaRPr lang="en-US"/>
          </a:p>
        </p:txBody>
      </p:sp>
      <p:sp>
        <p:nvSpPr>
          <p:cNvPr id="6" name="Footer Placeholder 5">
            <a:extLst>
              <a:ext uri="{FF2B5EF4-FFF2-40B4-BE49-F238E27FC236}">
                <a16:creationId xmlns:a16="http://schemas.microsoft.com/office/drawing/2014/main" id="{ED08BA29-45BF-ACF1-FF7E-13F9DECBE6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E6DA62-0716-2305-CD93-F338F40C5B1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29A9104A-E96A-2540-BBA4-81154D6181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8861752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5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413001" y="1327149"/>
            <a:ext cx="7366000" cy="2308417"/>
          </a:xfr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413001" y="3938045"/>
            <a:ext cx="7366000"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5">
            <a:extLst>
              <a:ext uri="{FF2B5EF4-FFF2-40B4-BE49-F238E27FC236}">
                <a16:creationId xmlns:a16="http://schemas.microsoft.com/office/drawing/2014/main" id="{9B89B6DA-5EBF-81AC-977D-B97FA6FE9414}"/>
              </a:ext>
            </a:extLst>
          </p:cNvPr>
          <p:cNvSpPr>
            <a:spLocks noGrp="1"/>
          </p:cNvSpPr>
          <p:nvPr>
            <p:ph type="dt" sz="half" idx="10"/>
          </p:nvPr>
        </p:nvSpPr>
        <p:spPr/>
        <p:txBody>
          <a:bodyPr/>
          <a:lstStyle/>
          <a:p>
            <a:fld id="{10353B40-3B1D-4538-82F6-341A029EBB59}" type="datetime1">
              <a:rPr lang="en-US" smtClean="0"/>
              <a:t>1/13/2026</a:t>
            </a:fld>
            <a:endParaRPr lang="en-US"/>
          </a:p>
        </p:txBody>
      </p:sp>
      <p:sp>
        <p:nvSpPr>
          <p:cNvPr id="7" name="Footer Placeholder 6">
            <a:extLst>
              <a:ext uri="{FF2B5EF4-FFF2-40B4-BE49-F238E27FC236}">
                <a16:creationId xmlns:a16="http://schemas.microsoft.com/office/drawing/2014/main" id="{0481B6CD-6531-0CBF-42DE-D0D18156C4B8}"/>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E4FDEDD0-59A8-E342-BF5E-B3BFF7D11EE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F3E5ECAA-580A-3C4C-83A0-D7079627BD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13704959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5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413001" y="1327149"/>
            <a:ext cx="7366000" cy="2308417"/>
          </a:xfr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413001" y="3938045"/>
            <a:ext cx="7366000"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5">
            <a:extLst>
              <a:ext uri="{FF2B5EF4-FFF2-40B4-BE49-F238E27FC236}">
                <a16:creationId xmlns:a16="http://schemas.microsoft.com/office/drawing/2014/main" id="{9B89B6DA-5EBF-81AC-977D-B97FA6FE9414}"/>
              </a:ext>
            </a:extLst>
          </p:cNvPr>
          <p:cNvSpPr>
            <a:spLocks noGrp="1"/>
          </p:cNvSpPr>
          <p:nvPr>
            <p:ph type="dt" sz="half" idx="10"/>
          </p:nvPr>
        </p:nvSpPr>
        <p:spPr/>
        <p:txBody>
          <a:bodyPr/>
          <a:lstStyle/>
          <a:p>
            <a:fld id="{10353B40-3B1D-4538-82F6-341A029EBB59}" type="datetime1">
              <a:rPr lang="en-US" smtClean="0"/>
              <a:t>1/13/2026</a:t>
            </a:fld>
            <a:endParaRPr lang="en-US"/>
          </a:p>
        </p:txBody>
      </p:sp>
      <p:sp>
        <p:nvSpPr>
          <p:cNvPr id="7" name="Footer Placeholder 6">
            <a:extLst>
              <a:ext uri="{FF2B5EF4-FFF2-40B4-BE49-F238E27FC236}">
                <a16:creationId xmlns:a16="http://schemas.microsoft.com/office/drawing/2014/main" id="{0481B6CD-6531-0CBF-42DE-D0D18156C4B8}"/>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E4FDEDD0-59A8-E342-BF5E-B3BFF7D11EE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F3E5ECAA-580A-3C4C-83A0-D7079627BD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19249683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5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413001" y="1327149"/>
            <a:ext cx="7366000" cy="2308417"/>
          </a:xfr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413001" y="3938045"/>
            <a:ext cx="7366000"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5">
            <a:extLst>
              <a:ext uri="{FF2B5EF4-FFF2-40B4-BE49-F238E27FC236}">
                <a16:creationId xmlns:a16="http://schemas.microsoft.com/office/drawing/2014/main" id="{9B89B6DA-5EBF-81AC-977D-B97FA6FE9414}"/>
              </a:ext>
            </a:extLst>
          </p:cNvPr>
          <p:cNvSpPr>
            <a:spLocks noGrp="1"/>
          </p:cNvSpPr>
          <p:nvPr>
            <p:ph type="dt" sz="half" idx="10"/>
          </p:nvPr>
        </p:nvSpPr>
        <p:spPr/>
        <p:txBody>
          <a:bodyPr/>
          <a:lstStyle/>
          <a:p>
            <a:fld id="{10353B40-3B1D-4538-82F6-341A029EBB59}" type="datetime1">
              <a:rPr lang="en-US" smtClean="0"/>
              <a:t>1/13/2026</a:t>
            </a:fld>
            <a:endParaRPr lang="en-US"/>
          </a:p>
        </p:txBody>
      </p:sp>
      <p:sp>
        <p:nvSpPr>
          <p:cNvPr id="7" name="Footer Placeholder 6">
            <a:extLst>
              <a:ext uri="{FF2B5EF4-FFF2-40B4-BE49-F238E27FC236}">
                <a16:creationId xmlns:a16="http://schemas.microsoft.com/office/drawing/2014/main" id="{0481B6CD-6531-0CBF-42DE-D0D18156C4B8}"/>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4FDEDD0-59A8-E342-BF5E-B3BFF7D11EE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F3E5ECAA-580A-3C4C-83A0-D7079627BD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6642022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hoto 1 Ligh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03FBA986-493E-D643-8E73-34FCA4A21DAF}"/>
              </a:ext>
            </a:extLst>
          </p:cNvPr>
          <p:cNvSpPr>
            <a:spLocks noGrp="1"/>
          </p:cNvSpPr>
          <p:nvPr>
            <p:ph type="pic" sz="quarter" idx="13"/>
          </p:nvPr>
        </p:nvSpPr>
        <p:spPr>
          <a:xfrm>
            <a:off x="171450" y="131602"/>
            <a:ext cx="11857066" cy="5151749"/>
          </a:xfrm>
          <a:custGeom>
            <a:avLst/>
            <a:gdLst>
              <a:gd name="connsiteX0" fmla="*/ 330512 w 11857066"/>
              <a:gd name="connsiteY0" fmla="*/ 0 h 5151749"/>
              <a:gd name="connsiteX1" fmla="*/ 9781171 w 11857066"/>
              <a:gd name="connsiteY1" fmla="*/ 0 h 5151749"/>
              <a:gd name="connsiteX2" fmla="*/ 10040384 w 11857066"/>
              <a:gd name="connsiteY2" fmla="*/ 125461 h 5151749"/>
              <a:gd name="connsiteX3" fmla="*/ 11785799 w 11857066"/>
              <a:gd name="connsiteY3" fmla="*/ 2331897 h 5151749"/>
              <a:gd name="connsiteX4" fmla="*/ 11857066 w 11857066"/>
              <a:gd name="connsiteY4" fmla="*/ 2536947 h 5151749"/>
              <a:gd name="connsiteX5" fmla="*/ 11857066 w 11857066"/>
              <a:gd name="connsiteY5" fmla="*/ 4833717 h 5151749"/>
              <a:gd name="connsiteX6" fmla="*/ 11655192 w 11857066"/>
              <a:gd name="connsiteY6" fmla="*/ 5138254 h 5151749"/>
              <a:gd name="connsiteX7" fmla="*/ 11611720 w 11857066"/>
              <a:gd name="connsiteY7" fmla="*/ 5151749 h 5151749"/>
              <a:gd name="connsiteX8" fmla="*/ 245335 w 11857066"/>
              <a:gd name="connsiteY8" fmla="*/ 5151749 h 5151749"/>
              <a:gd name="connsiteX9" fmla="*/ 201861 w 11857066"/>
              <a:gd name="connsiteY9" fmla="*/ 5138254 h 5151749"/>
              <a:gd name="connsiteX10" fmla="*/ 0 w 11857066"/>
              <a:gd name="connsiteY10" fmla="*/ 4833717 h 5151749"/>
              <a:gd name="connsiteX11" fmla="*/ 2 w 11857066"/>
              <a:gd name="connsiteY11" fmla="*/ 330511 h 5151749"/>
              <a:gd name="connsiteX12" fmla="*/ 330512 w 11857066"/>
              <a:gd name="connsiteY12" fmla="*/ 0 h 515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57066" h="5151749">
                <a:moveTo>
                  <a:pt x="330512" y="0"/>
                </a:moveTo>
                <a:lnTo>
                  <a:pt x="9781171" y="0"/>
                </a:lnTo>
                <a:cubicBezTo>
                  <a:pt x="9882213" y="0"/>
                  <a:pt x="9977700" y="46217"/>
                  <a:pt x="10040384" y="125461"/>
                </a:cubicBezTo>
                <a:lnTo>
                  <a:pt x="11785799" y="2331897"/>
                </a:lnTo>
                <a:cubicBezTo>
                  <a:pt x="11831967" y="2390263"/>
                  <a:pt x="11857066" y="2462510"/>
                  <a:pt x="11857066" y="2536947"/>
                </a:cubicBezTo>
                <a:lnTo>
                  <a:pt x="11857066" y="4833717"/>
                </a:lnTo>
                <a:cubicBezTo>
                  <a:pt x="11857066" y="4970618"/>
                  <a:pt x="11773813" y="5088080"/>
                  <a:pt x="11655192" y="5138254"/>
                </a:cubicBezTo>
                <a:lnTo>
                  <a:pt x="11611720" y="5151749"/>
                </a:lnTo>
                <a:lnTo>
                  <a:pt x="245335" y="5151749"/>
                </a:lnTo>
                <a:lnTo>
                  <a:pt x="201861" y="5138254"/>
                </a:lnTo>
                <a:cubicBezTo>
                  <a:pt x="83236" y="5088080"/>
                  <a:pt x="0" y="4970618"/>
                  <a:pt x="0" y="4833717"/>
                </a:cubicBezTo>
                <a:lnTo>
                  <a:pt x="2" y="330511"/>
                </a:lnTo>
                <a:cubicBezTo>
                  <a:pt x="2" y="147975"/>
                  <a:pt x="147977" y="0"/>
                  <a:pt x="330512" y="0"/>
                </a:cubicBezTo>
                <a:close/>
              </a:path>
            </a:pathLst>
          </a:custGeom>
          <a:pattFill prst="dotGrid">
            <a:fgClr>
              <a:schemeClr val="accent2"/>
            </a:fgClr>
            <a:bgClr>
              <a:schemeClr val="bg1"/>
            </a:bgClr>
          </a:pattFill>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1451" y="5477496"/>
            <a:ext cx="7766050" cy="1094754"/>
          </a:xfrm>
        </p:spPr>
        <p:txBody>
          <a:bodyPr anchor="ctr">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11388" y="5477496"/>
            <a:ext cx="3817127" cy="1094755"/>
          </a:xfrm>
        </p:spPr>
        <p:txBody>
          <a:bodyPr anchor="ctr">
            <a:normAutofit/>
          </a:bodyPr>
          <a:lstStyle>
            <a:lvl1pPr marL="0" indent="0" algn="r">
              <a:buNone/>
              <a:defRPr sz="19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Date Placeholder 6">
            <a:extLst>
              <a:ext uri="{FF2B5EF4-FFF2-40B4-BE49-F238E27FC236}">
                <a16:creationId xmlns:a16="http://schemas.microsoft.com/office/drawing/2014/main" id="{892C180B-BCD9-C614-3845-B48B8B59D0D7}"/>
              </a:ext>
            </a:extLst>
          </p:cNvPr>
          <p:cNvSpPr>
            <a:spLocks noGrp="1"/>
          </p:cNvSpPr>
          <p:nvPr>
            <p:ph type="dt" sz="half" idx="14"/>
          </p:nvPr>
        </p:nvSpPr>
        <p:spPr/>
        <p:txBody>
          <a:bodyPr/>
          <a:lstStyle/>
          <a:p>
            <a:fld id="{2DD53745-B8E3-4124-A519-F4AF13B8F9B7}" type="datetime1">
              <a:rPr lang="en-US" smtClean="0"/>
              <a:t>1/13/2026</a:t>
            </a:fld>
            <a:endParaRPr lang="en-US"/>
          </a:p>
        </p:txBody>
      </p:sp>
      <p:sp>
        <p:nvSpPr>
          <p:cNvPr id="8" name="Footer Placeholder 7">
            <a:extLst>
              <a:ext uri="{FF2B5EF4-FFF2-40B4-BE49-F238E27FC236}">
                <a16:creationId xmlns:a16="http://schemas.microsoft.com/office/drawing/2014/main" id="{BEDF6B21-F51E-88D5-5787-BD2AB071E5BD}"/>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F5ADAAB8-BA47-F56D-502C-39438A25131E}"/>
              </a:ext>
            </a:extLst>
          </p:cNvPr>
          <p:cNvSpPr>
            <a:spLocks noGrp="1"/>
          </p:cNvSpPr>
          <p:nvPr>
            <p:ph type="sldNum" sz="quarter" idx="16"/>
          </p:nvPr>
        </p:nvSpPr>
        <p:spPr/>
        <p:txBody>
          <a:bodyPr/>
          <a:lstStyle/>
          <a:p>
            <a:fld id="{E32394A6-AED1-4B79-B4B6-933D748A7F18}" type="slidenum">
              <a:rPr lang="en-US" smtClean="0"/>
              <a:pPr/>
              <a:t>‹#›</a:t>
            </a:fld>
            <a:endParaRPr lang="en-US"/>
          </a:p>
        </p:txBody>
      </p:sp>
      <p:pic>
        <p:nvPicPr>
          <p:cNvPr id="10" name="Graphic 9">
            <a:extLst>
              <a:ext uri="{FF2B5EF4-FFF2-40B4-BE49-F238E27FC236}">
                <a16:creationId xmlns:a16="http://schemas.microsoft.com/office/drawing/2014/main" id="{983A8F60-FAD4-B64B-924E-4ADA21FF12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91608854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hoto 1 Green">
    <p:bg>
      <p:bgRef idx="1001">
        <a:schemeClr val="bg2"/>
      </p:bgRef>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03FBA986-493E-D643-8E73-34FCA4A21DAF}"/>
              </a:ext>
            </a:extLst>
          </p:cNvPr>
          <p:cNvSpPr>
            <a:spLocks noGrp="1"/>
          </p:cNvSpPr>
          <p:nvPr>
            <p:ph type="pic" sz="quarter" idx="13"/>
          </p:nvPr>
        </p:nvSpPr>
        <p:spPr>
          <a:xfrm>
            <a:off x="171450" y="131602"/>
            <a:ext cx="11857066" cy="5151749"/>
          </a:xfrm>
          <a:custGeom>
            <a:avLst/>
            <a:gdLst>
              <a:gd name="connsiteX0" fmla="*/ 330512 w 11857066"/>
              <a:gd name="connsiteY0" fmla="*/ 0 h 5151749"/>
              <a:gd name="connsiteX1" fmla="*/ 9781171 w 11857066"/>
              <a:gd name="connsiteY1" fmla="*/ 0 h 5151749"/>
              <a:gd name="connsiteX2" fmla="*/ 10040384 w 11857066"/>
              <a:gd name="connsiteY2" fmla="*/ 125461 h 5151749"/>
              <a:gd name="connsiteX3" fmla="*/ 11785799 w 11857066"/>
              <a:gd name="connsiteY3" fmla="*/ 2331897 h 5151749"/>
              <a:gd name="connsiteX4" fmla="*/ 11857066 w 11857066"/>
              <a:gd name="connsiteY4" fmla="*/ 2536947 h 5151749"/>
              <a:gd name="connsiteX5" fmla="*/ 11857066 w 11857066"/>
              <a:gd name="connsiteY5" fmla="*/ 4833717 h 5151749"/>
              <a:gd name="connsiteX6" fmla="*/ 11655192 w 11857066"/>
              <a:gd name="connsiteY6" fmla="*/ 5138254 h 5151749"/>
              <a:gd name="connsiteX7" fmla="*/ 11611720 w 11857066"/>
              <a:gd name="connsiteY7" fmla="*/ 5151749 h 5151749"/>
              <a:gd name="connsiteX8" fmla="*/ 245335 w 11857066"/>
              <a:gd name="connsiteY8" fmla="*/ 5151749 h 5151749"/>
              <a:gd name="connsiteX9" fmla="*/ 201861 w 11857066"/>
              <a:gd name="connsiteY9" fmla="*/ 5138254 h 5151749"/>
              <a:gd name="connsiteX10" fmla="*/ 0 w 11857066"/>
              <a:gd name="connsiteY10" fmla="*/ 4833717 h 5151749"/>
              <a:gd name="connsiteX11" fmla="*/ 2 w 11857066"/>
              <a:gd name="connsiteY11" fmla="*/ 330511 h 5151749"/>
              <a:gd name="connsiteX12" fmla="*/ 330512 w 11857066"/>
              <a:gd name="connsiteY12" fmla="*/ 0 h 515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57066" h="5151749">
                <a:moveTo>
                  <a:pt x="330512" y="0"/>
                </a:moveTo>
                <a:lnTo>
                  <a:pt x="9781171" y="0"/>
                </a:lnTo>
                <a:cubicBezTo>
                  <a:pt x="9882213" y="0"/>
                  <a:pt x="9977700" y="46217"/>
                  <a:pt x="10040384" y="125461"/>
                </a:cubicBezTo>
                <a:lnTo>
                  <a:pt x="11785799" y="2331897"/>
                </a:lnTo>
                <a:cubicBezTo>
                  <a:pt x="11831967" y="2390263"/>
                  <a:pt x="11857066" y="2462510"/>
                  <a:pt x="11857066" y="2536947"/>
                </a:cubicBezTo>
                <a:lnTo>
                  <a:pt x="11857066" y="4833717"/>
                </a:lnTo>
                <a:cubicBezTo>
                  <a:pt x="11857066" y="4970618"/>
                  <a:pt x="11773813" y="5088080"/>
                  <a:pt x="11655192" y="5138254"/>
                </a:cubicBezTo>
                <a:lnTo>
                  <a:pt x="11611720" y="5151749"/>
                </a:lnTo>
                <a:lnTo>
                  <a:pt x="245335" y="5151749"/>
                </a:lnTo>
                <a:lnTo>
                  <a:pt x="201861" y="5138254"/>
                </a:lnTo>
                <a:cubicBezTo>
                  <a:pt x="83236" y="5088080"/>
                  <a:pt x="0" y="4970618"/>
                  <a:pt x="0" y="4833717"/>
                </a:cubicBezTo>
                <a:lnTo>
                  <a:pt x="2" y="330511"/>
                </a:lnTo>
                <a:cubicBezTo>
                  <a:pt x="2" y="147975"/>
                  <a:pt x="147977" y="0"/>
                  <a:pt x="330512" y="0"/>
                </a:cubicBezTo>
                <a:close/>
              </a:path>
            </a:pathLst>
          </a:custGeom>
          <a:pattFill prst="pct5">
            <a:fgClr>
              <a:schemeClr val="accent2"/>
            </a:fgClr>
            <a:bgClr>
              <a:schemeClr val="accent1"/>
            </a:bgClr>
          </a:pattFill>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1451" y="5477496"/>
            <a:ext cx="7766050" cy="1094754"/>
          </a:xfrm>
        </p:spPr>
        <p:txBody>
          <a:bodyPr anchor="ctr">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11389" y="5477496"/>
            <a:ext cx="3809160" cy="1094755"/>
          </a:xfrm>
        </p:spPr>
        <p:txBody>
          <a:bodyPr anchor="ctr">
            <a:normAutofit/>
          </a:bodyPr>
          <a:lstStyle>
            <a:lvl1pPr marL="0" indent="0" algn="r">
              <a:buNone/>
              <a:defRPr sz="19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Date Placeholder 6">
            <a:extLst>
              <a:ext uri="{FF2B5EF4-FFF2-40B4-BE49-F238E27FC236}">
                <a16:creationId xmlns:a16="http://schemas.microsoft.com/office/drawing/2014/main" id="{892C180B-BCD9-C614-3845-B48B8B59D0D7}"/>
              </a:ext>
            </a:extLst>
          </p:cNvPr>
          <p:cNvSpPr>
            <a:spLocks noGrp="1"/>
          </p:cNvSpPr>
          <p:nvPr>
            <p:ph type="dt" sz="half" idx="14"/>
          </p:nvPr>
        </p:nvSpPr>
        <p:spPr/>
        <p:txBody>
          <a:bodyPr/>
          <a:lstStyle/>
          <a:p>
            <a:fld id="{2DD53745-B8E3-4124-A519-F4AF13B8F9B7}" type="datetime1">
              <a:rPr lang="en-US" smtClean="0"/>
              <a:t>1/13/2026</a:t>
            </a:fld>
            <a:endParaRPr lang="en-US"/>
          </a:p>
        </p:txBody>
      </p:sp>
      <p:sp>
        <p:nvSpPr>
          <p:cNvPr id="8" name="Footer Placeholder 7">
            <a:extLst>
              <a:ext uri="{FF2B5EF4-FFF2-40B4-BE49-F238E27FC236}">
                <a16:creationId xmlns:a16="http://schemas.microsoft.com/office/drawing/2014/main" id="{BEDF6B21-F51E-88D5-5787-BD2AB071E5BD}"/>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F5ADAAB8-BA47-F56D-502C-39438A25131E}"/>
              </a:ext>
            </a:extLst>
          </p:cNvPr>
          <p:cNvSpPr>
            <a:spLocks noGrp="1"/>
          </p:cNvSpPr>
          <p:nvPr>
            <p:ph type="sldNum" sz="quarter" idx="16"/>
          </p:nvPr>
        </p:nvSpPr>
        <p:spPr/>
        <p:txBody>
          <a:bodyPr/>
          <a:lstStyle/>
          <a:p>
            <a:fld id="{E32394A6-AED1-4B79-B4B6-933D748A7F18}" type="slidenum">
              <a:rPr lang="en-US" smtClean="0"/>
              <a:pPr/>
              <a:t>‹#›</a:t>
            </a:fld>
            <a:endParaRPr lang="en-US"/>
          </a:p>
        </p:txBody>
      </p:sp>
      <p:pic>
        <p:nvPicPr>
          <p:cNvPr id="10" name="Graphic 9">
            <a:extLst>
              <a:ext uri="{FF2B5EF4-FFF2-40B4-BE49-F238E27FC236}">
                <a16:creationId xmlns:a16="http://schemas.microsoft.com/office/drawing/2014/main" id="{983A8F60-FAD4-B64B-924E-4ADA21FF12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4737103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hoto 1 Dark">
    <p:bg>
      <p:bgRef idx="1001">
        <a:schemeClr val="bg1"/>
      </p:bgRef>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03FBA986-493E-D643-8E73-34FCA4A21DAF}"/>
              </a:ext>
            </a:extLst>
          </p:cNvPr>
          <p:cNvSpPr>
            <a:spLocks noGrp="1"/>
          </p:cNvSpPr>
          <p:nvPr>
            <p:ph type="pic" sz="quarter" idx="13"/>
          </p:nvPr>
        </p:nvSpPr>
        <p:spPr>
          <a:xfrm>
            <a:off x="171450" y="131602"/>
            <a:ext cx="11857066" cy="5151749"/>
          </a:xfrm>
          <a:custGeom>
            <a:avLst/>
            <a:gdLst>
              <a:gd name="connsiteX0" fmla="*/ 330512 w 11857066"/>
              <a:gd name="connsiteY0" fmla="*/ 0 h 5151749"/>
              <a:gd name="connsiteX1" fmla="*/ 9781171 w 11857066"/>
              <a:gd name="connsiteY1" fmla="*/ 0 h 5151749"/>
              <a:gd name="connsiteX2" fmla="*/ 10040384 w 11857066"/>
              <a:gd name="connsiteY2" fmla="*/ 125461 h 5151749"/>
              <a:gd name="connsiteX3" fmla="*/ 11785799 w 11857066"/>
              <a:gd name="connsiteY3" fmla="*/ 2331897 h 5151749"/>
              <a:gd name="connsiteX4" fmla="*/ 11857066 w 11857066"/>
              <a:gd name="connsiteY4" fmla="*/ 2536947 h 5151749"/>
              <a:gd name="connsiteX5" fmla="*/ 11857066 w 11857066"/>
              <a:gd name="connsiteY5" fmla="*/ 4833717 h 5151749"/>
              <a:gd name="connsiteX6" fmla="*/ 11655192 w 11857066"/>
              <a:gd name="connsiteY6" fmla="*/ 5138254 h 5151749"/>
              <a:gd name="connsiteX7" fmla="*/ 11611720 w 11857066"/>
              <a:gd name="connsiteY7" fmla="*/ 5151749 h 5151749"/>
              <a:gd name="connsiteX8" fmla="*/ 245335 w 11857066"/>
              <a:gd name="connsiteY8" fmla="*/ 5151749 h 5151749"/>
              <a:gd name="connsiteX9" fmla="*/ 201861 w 11857066"/>
              <a:gd name="connsiteY9" fmla="*/ 5138254 h 5151749"/>
              <a:gd name="connsiteX10" fmla="*/ 0 w 11857066"/>
              <a:gd name="connsiteY10" fmla="*/ 4833717 h 5151749"/>
              <a:gd name="connsiteX11" fmla="*/ 2 w 11857066"/>
              <a:gd name="connsiteY11" fmla="*/ 330511 h 5151749"/>
              <a:gd name="connsiteX12" fmla="*/ 330512 w 11857066"/>
              <a:gd name="connsiteY12" fmla="*/ 0 h 515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57066" h="5151749">
                <a:moveTo>
                  <a:pt x="330512" y="0"/>
                </a:moveTo>
                <a:lnTo>
                  <a:pt x="9781171" y="0"/>
                </a:lnTo>
                <a:cubicBezTo>
                  <a:pt x="9882213" y="0"/>
                  <a:pt x="9977700" y="46217"/>
                  <a:pt x="10040384" y="125461"/>
                </a:cubicBezTo>
                <a:lnTo>
                  <a:pt x="11785799" y="2331897"/>
                </a:lnTo>
                <a:cubicBezTo>
                  <a:pt x="11831967" y="2390263"/>
                  <a:pt x="11857066" y="2462510"/>
                  <a:pt x="11857066" y="2536947"/>
                </a:cubicBezTo>
                <a:lnTo>
                  <a:pt x="11857066" y="4833717"/>
                </a:lnTo>
                <a:cubicBezTo>
                  <a:pt x="11857066" y="4970618"/>
                  <a:pt x="11773813" y="5088080"/>
                  <a:pt x="11655192" y="5138254"/>
                </a:cubicBezTo>
                <a:lnTo>
                  <a:pt x="11611720" y="5151749"/>
                </a:lnTo>
                <a:lnTo>
                  <a:pt x="245335" y="5151749"/>
                </a:lnTo>
                <a:lnTo>
                  <a:pt x="201861" y="5138254"/>
                </a:lnTo>
                <a:cubicBezTo>
                  <a:pt x="83236" y="5088080"/>
                  <a:pt x="0" y="4970618"/>
                  <a:pt x="0" y="4833717"/>
                </a:cubicBezTo>
                <a:lnTo>
                  <a:pt x="2" y="330511"/>
                </a:lnTo>
                <a:cubicBezTo>
                  <a:pt x="2" y="147975"/>
                  <a:pt x="147977" y="0"/>
                  <a:pt x="330512" y="0"/>
                </a:cubicBezTo>
                <a:close/>
              </a:path>
            </a:pathLst>
          </a:custGeom>
          <a:pattFill prst="pct5">
            <a:fgClr>
              <a:schemeClr val="accent2"/>
            </a:fgClr>
            <a:bgClr>
              <a:schemeClr val="bg1"/>
            </a:bgClr>
          </a:pattFill>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1451" y="5477496"/>
            <a:ext cx="7766050" cy="1094754"/>
          </a:xfrm>
        </p:spPr>
        <p:txBody>
          <a:bodyPr anchor="ctr">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11389" y="5477496"/>
            <a:ext cx="3809160" cy="1094755"/>
          </a:xfrm>
        </p:spPr>
        <p:txBody>
          <a:bodyPr anchor="ctr">
            <a:normAutofit/>
          </a:bodyPr>
          <a:lstStyle>
            <a:lvl1pPr marL="0" indent="0" algn="r">
              <a:buNone/>
              <a:defRPr sz="19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Date Placeholder 6">
            <a:extLst>
              <a:ext uri="{FF2B5EF4-FFF2-40B4-BE49-F238E27FC236}">
                <a16:creationId xmlns:a16="http://schemas.microsoft.com/office/drawing/2014/main" id="{892C180B-BCD9-C614-3845-B48B8B59D0D7}"/>
              </a:ext>
            </a:extLst>
          </p:cNvPr>
          <p:cNvSpPr>
            <a:spLocks noGrp="1"/>
          </p:cNvSpPr>
          <p:nvPr>
            <p:ph type="dt" sz="half" idx="14"/>
          </p:nvPr>
        </p:nvSpPr>
        <p:spPr/>
        <p:txBody>
          <a:bodyPr/>
          <a:lstStyle/>
          <a:p>
            <a:fld id="{2DD53745-B8E3-4124-A519-F4AF13B8F9B7}" type="datetime1">
              <a:rPr lang="en-US" smtClean="0"/>
              <a:t>1/13/2026</a:t>
            </a:fld>
            <a:endParaRPr lang="en-US"/>
          </a:p>
        </p:txBody>
      </p:sp>
      <p:sp>
        <p:nvSpPr>
          <p:cNvPr id="8" name="Footer Placeholder 7">
            <a:extLst>
              <a:ext uri="{FF2B5EF4-FFF2-40B4-BE49-F238E27FC236}">
                <a16:creationId xmlns:a16="http://schemas.microsoft.com/office/drawing/2014/main" id="{BEDF6B21-F51E-88D5-5787-BD2AB071E5BD}"/>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F5ADAAB8-BA47-F56D-502C-39438A25131E}"/>
              </a:ext>
            </a:extLst>
          </p:cNvPr>
          <p:cNvSpPr>
            <a:spLocks noGrp="1"/>
          </p:cNvSpPr>
          <p:nvPr>
            <p:ph type="sldNum" sz="quarter" idx="16"/>
          </p:nvPr>
        </p:nvSpPr>
        <p:spPr/>
        <p:txBody>
          <a:bodyPr/>
          <a:lstStyle/>
          <a:p>
            <a:fld id="{E32394A6-AED1-4B79-B4B6-933D748A7F18}" type="slidenum">
              <a:rPr lang="en-US" smtClean="0"/>
              <a:pPr/>
              <a:t>‹#›</a:t>
            </a:fld>
            <a:endParaRPr lang="en-US"/>
          </a:p>
        </p:txBody>
      </p:sp>
      <p:pic>
        <p:nvPicPr>
          <p:cNvPr id="10" name="Graphic 9">
            <a:extLst>
              <a:ext uri="{FF2B5EF4-FFF2-40B4-BE49-F238E27FC236}">
                <a16:creationId xmlns:a16="http://schemas.microsoft.com/office/drawing/2014/main" id="{983A8F60-FAD4-B64B-924E-4ADA21FF12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6842600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hoto 3 Ligh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4FE71AB-EB36-154C-A769-101351299369}"/>
              </a:ext>
            </a:extLst>
          </p:cNvPr>
          <p:cNvSpPr>
            <a:spLocks noGrp="1"/>
          </p:cNvSpPr>
          <p:nvPr>
            <p:ph type="pic" sz="quarter" idx="13"/>
          </p:nvPr>
        </p:nvSpPr>
        <p:spPr>
          <a:xfrm>
            <a:off x="5742043" y="136526"/>
            <a:ext cx="6288053" cy="6584949"/>
          </a:xfrm>
          <a:custGeom>
            <a:avLst/>
            <a:gdLst>
              <a:gd name="connsiteX0" fmla="*/ 377165 w 6288053"/>
              <a:gd name="connsiteY0" fmla="*/ 0 h 6545497"/>
              <a:gd name="connsiteX1" fmla="*/ 3919125 w 6288053"/>
              <a:gd name="connsiteY1" fmla="*/ 0 h 6545497"/>
              <a:gd name="connsiteX2" fmla="*/ 4214929 w 6288053"/>
              <a:gd name="connsiteY2" fmla="*/ 125805 h 6545497"/>
              <a:gd name="connsiteX3" fmla="*/ 6206691 w 6288053"/>
              <a:gd name="connsiteY3" fmla="*/ 2338296 h 6545497"/>
              <a:gd name="connsiteX4" fmla="*/ 6288053 w 6288053"/>
              <a:gd name="connsiteY4" fmla="*/ 2543910 h 6545497"/>
              <a:gd name="connsiteX5" fmla="*/ 6288053 w 6288053"/>
              <a:gd name="connsiteY5" fmla="*/ 6214080 h 6545497"/>
              <a:gd name="connsiteX6" fmla="*/ 5910888 w 6288053"/>
              <a:gd name="connsiteY6" fmla="*/ 6545497 h 6545497"/>
              <a:gd name="connsiteX7" fmla="*/ 377165 w 6288053"/>
              <a:gd name="connsiteY7" fmla="*/ 6545497 h 6545497"/>
              <a:gd name="connsiteX8" fmla="*/ 0 w 6288053"/>
              <a:gd name="connsiteY8" fmla="*/ 6214080 h 6545497"/>
              <a:gd name="connsiteX9" fmla="*/ 0 w 6288053"/>
              <a:gd name="connsiteY9" fmla="*/ 331418 h 6545497"/>
              <a:gd name="connsiteX10" fmla="*/ 377165 w 6288053"/>
              <a:gd name="connsiteY10" fmla="*/ 0 h 654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88053" h="6545497">
                <a:moveTo>
                  <a:pt x="377165" y="0"/>
                </a:moveTo>
                <a:lnTo>
                  <a:pt x="3919125" y="0"/>
                </a:lnTo>
                <a:cubicBezTo>
                  <a:pt x="4034420" y="0"/>
                  <a:pt x="4143397" y="46344"/>
                  <a:pt x="4214929" y="125805"/>
                </a:cubicBezTo>
                <a:lnTo>
                  <a:pt x="6206691" y="2338296"/>
                </a:lnTo>
                <a:cubicBezTo>
                  <a:pt x="6259388" y="2396822"/>
                  <a:pt x="6288053" y="2469268"/>
                  <a:pt x="6288053" y="2543910"/>
                </a:cubicBezTo>
                <a:lnTo>
                  <a:pt x="6288053" y="6214080"/>
                </a:lnTo>
                <a:cubicBezTo>
                  <a:pt x="6288053" y="6397115"/>
                  <a:pt x="6119189" y="6545497"/>
                  <a:pt x="5910888" y="6545497"/>
                </a:cubicBezTo>
                <a:lnTo>
                  <a:pt x="377165" y="6545497"/>
                </a:lnTo>
                <a:cubicBezTo>
                  <a:pt x="168863" y="6545497"/>
                  <a:pt x="0" y="6397115"/>
                  <a:pt x="0" y="6214080"/>
                </a:cubicBezTo>
                <a:lnTo>
                  <a:pt x="0" y="331418"/>
                </a:lnTo>
                <a:cubicBezTo>
                  <a:pt x="0" y="148381"/>
                  <a:pt x="168863" y="0"/>
                  <a:pt x="377165" y="0"/>
                </a:cubicBezTo>
                <a:close/>
              </a:path>
            </a:pathLst>
          </a:custGeom>
          <a:pattFill prst="dotGrid">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932704"/>
            <a:ext cx="4578350" cy="3137646"/>
          </a:xfrm>
        </p:spPr>
        <p:txBody>
          <a:bodyPr anchor="b">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363652"/>
            <a:ext cx="4578350" cy="1184585"/>
          </a:xfrm>
        </p:spPr>
        <p:txBody>
          <a:bodyPr anchor="t">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5">
            <a:extLst>
              <a:ext uri="{FF2B5EF4-FFF2-40B4-BE49-F238E27FC236}">
                <a16:creationId xmlns:a16="http://schemas.microsoft.com/office/drawing/2014/main" id="{2311D36E-7C6D-4BEF-F979-40FC876B5931}"/>
              </a:ext>
            </a:extLst>
          </p:cNvPr>
          <p:cNvSpPr>
            <a:spLocks noGrp="1"/>
          </p:cNvSpPr>
          <p:nvPr>
            <p:ph type="dt" sz="half" idx="14"/>
          </p:nvPr>
        </p:nvSpPr>
        <p:spPr/>
        <p:txBody>
          <a:bodyPr/>
          <a:lstStyle/>
          <a:p>
            <a:fld id="{1548F21D-E868-4844-9A79-C7B7DF19F1EF}" type="datetime1">
              <a:rPr lang="en-US" smtClean="0"/>
              <a:t>1/13/2026</a:t>
            </a:fld>
            <a:endParaRPr lang="en-US"/>
          </a:p>
        </p:txBody>
      </p:sp>
      <p:sp>
        <p:nvSpPr>
          <p:cNvPr id="7" name="Footer Placeholder 6">
            <a:extLst>
              <a:ext uri="{FF2B5EF4-FFF2-40B4-BE49-F238E27FC236}">
                <a16:creationId xmlns:a16="http://schemas.microsoft.com/office/drawing/2014/main" id="{08118EF1-9DA1-1338-6954-0E01B840A9C3}"/>
              </a:ext>
            </a:extLst>
          </p:cNvPr>
          <p:cNvSpPr>
            <a:spLocks noGrp="1"/>
          </p:cNvSpPr>
          <p:nvPr>
            <p:ph type="ftr" sz="quarter" idx="15"/>
          </p:nvPr>
        </p:nvSpPr>
        <p:spPr/>
        <p:txBody>
          <a:bodyPr/>
          <a:lstStyle/>
          <a:p>
            <a:endParaRPr lang="en-US"/>
          </a:p>
        </p:txBody>
      </p:sp>
      <p:sp>
        <p:nvSpPr>
          <p:cNvPr id="8" name="Slide Number Placeholder 7">
            <a:extLst>
              <a:ext uri="{FF2B5EF4-FFF2-40B4-BE49-F238E27FC236}">
                <a16:creationId xmlns:a16="http://schemas.microsoft.com/office/drawing/2014/main" id="{B530D27D-B0D4-275C-E5E1-03E614874BCE}"/>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2" name="Graphic 11">
            <a:extLst>
              <a:ext uri="{FF2B5EF4-FFF2-40B4-BE49-F238E27FC236}">
                <a16:creationId xmlns:a16="http://schemas.microsoft.com/office/drawing/2014/main" id="{7FEE9152-623E-9A41-AA81-3E8DFA5EE8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288751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Green">
    <p:bg>
      <p:bgPr>
        <a:solidFill>
          <a:schemeClr val="accent1">
            <a:alpha val="9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571501"/>
            <a:ext cx="6424690" cy="3448050"/>
          </a:xfrm>
        </p:spPr>
        <p:txBody>
          <a:bodyPr anchor="b">
            <a:normAutofit/>
          </a:bodyPr>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314113"/>
            <a:ext cx="6424690" cy="1461794"/>
          </a:xfrm>
        </p:spPr>
        <p:txBody>
          <a:bodyPr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Date Placeholder 4">
            <a:extLst>
              <a:ext uri="{FF2B5EF4-FFF2-40B4-BE49-F238E27FC236}">
                <a16:creationId xmlns:a16="http://schemas.microsoft.com/office/drawing/2014/main" id="{3E6CE99E-569B-9EF8-3E2C-E9703F108999}"/>
              </a:ext>
            </a:extLst>
          </p:cNvPr>
          <p:cNvSpPr>
            <a:spLocks noGrp="1"/>
          </p:cNvSpPr>
          <p:nvPr>
            <p:ph type="dt" sz="half" idx="10"/>
          </p:nvPr>
        </p:nvSpPr>
        <p:spPr/>
        <p:txBody>
          <a:bodyPr/>
          <a:lstStyle/>
          <a:p>
            <a:fld id="{FEA49362-C25C-48E1-B061-067B66DFFD59}" type="datetime1">
              <a:rPr lang="en-US" smtClean="0"/>
              <a:t>1/13/2026</a:t>
            </a:fld>
            <a:endParaRPr lang="en-US"/>
          </a:p>
        </p:txBody>
      </p:sp>
      <p:sp>
        <p:nvSpPr>
          <p:cNvPr id="6" name="Footer Placeholder 5">
            <a:extLst>
              <a:ext uri="{FF2B5EF4-FFF2-40B4-BE49-F238E27FC236}">
                <a16:creationId xmlns:a16="http://schemas.microsoft.com/office/drawing/2014/main" id="{41944FA7-AAA6-D86F-6147-BF737C6299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B96B87-E1F8-B928-94D1-10C1C20F99FC}"/>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88FB9AA7-8313-BA41-A044-D77DF96791D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86370542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hoto 3 Green">
    <p:bg>
      <p:bgRef idx="1001">
        <a:schemeClr val="bg2"/>
      </p:bgRef>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4FE71AB-EB36-154C-A769-101351299369}"/>
              </a:ext>
            </a:extLst>
          </p:cNvPr>
          <p:cNvSpPr>
            <a:spLocks noGrp="1"/>
          </p:cNvSpPr>
          <p:nvPr>
            <p:ph type="pic" sz="quarter" idx="13"/>
          </p:nvPr>
        </p:nvSpPr>
        <p:spPr>
          <a:xfrm>
            <a:off x="5742043" y="136526"/>
            <a:ext cx="6288053" cy="6584949"/>
          </a:xfrm>
          <a:custGeom>
            <a:avLst/>
            <a:gdLst>
              <a:gd name="connsiteX0" fmla="*/ 377165 w 6288053"/>
              <a:gd name="connsiteY0" fmla="*/ 0 h 6545497"/>
              <a:gd name="connsiteX1" fmla="*/ 3919125 w 6288053"/>
              <a:gd name="connsiteY1" fmla="*/ 0 h 6545497"/>
              <a:gd name="connsiteX2" fmla="*/ 4214929 w 6288053"/>
              <a:gd name="connsiteY2" fmla="*/ 125805 h 6545497"/>
              <a:gd name="connsiteX3" fmla="*/ 6206691 w 6288053"/>
              <a:gd name="connsiteY3" fmla="*/ 2338296 h 6545497"/>
              <a:gd name="connsiteX4" fmla="*/ 6288053 w 6288053"/>
              <a:gd name="connsiteY4" fmla="*/ 2543910 h 6545497"/>
              <a:gd name="connsiteX5" fmla="*/ 6288053 w 6288053"/>
              <a:gd name="connsiteY5" fmla="*/ 6214080 h 6545497"/>
              <a:gd name="connsiteX6" fmla="*/ 5910888 w 6288053"/>
              <a:gd name="connsiteY6" fmla="*/ 6545497 h 6545497"/>
              <a:gd name="connsiteX7" fmla="*/ 377165 w 6288053"/>
              <a:gd name="connsiteY7" fmla="*/ 6545497 h 6545497"/>
              <a:gd name="connsiteX8" fmla="*/ 0 w 6288053"/>
              <a:gd name="connsiteY8" fmla="*/ 6214080 h 6545497"/>
              <a:gd name="connsiteX9" fmla="*/ 0 w 6288053"/>
              <a:gd name="connsiteY9" fmla="*/ 331418 h 6545497"/>
              <a:gd name="connsiteX10" fmla="*/ 377165 w 6288053"/>
              <a:gd name="connsiteY10" fmla="*/ 0 h 654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88053" h="6545497">
                <a:moveTo>
                  <a:pt x="377165" y="0"/>
                </a:moveTo>
                <a:lnTo>
                  <a:pt x="3919125" y="0"/>
                </a:lnTo>
                <a:cubicBezTo>
                  <a:pt x="4034420" y="0"/>
                  <a:pt x="4143397" y="46344"/>
                  <a:pt x="4214929" y="125805"/>
                </a:cubicBezTo>
                <a:lnTo>
                  <a:pt x="6206691" y="2338296"/>
                </a:lnTo>
                <a:cubicBezTo>
                  <a:pt x="6259388" y="2396822"/>
                  <a:pt x="6288053" y="2469268"/>
                  <a:pt x="6288053" y="2543910"/>
                </a:cubicBezTo>
                <a:lnTo>
                  <a:pt x="6288053" y="6214080"/>
                </a:lnTo>
                <a:cubicBezTo>
                  <a:pt x="6288053" y="6397115"/>
                  <a:pt x="6119189" y="6545497"/>
                  <a:pt x="5910888" y="6545497"/>
                </a:cubicBezTo>
                <a:lnTo>
                  <a:pt x="377165" y="6545497"/>
                </a:lnTo>
                <a:cubicBezTo>
                  <a:pt x="168863" y="6545497"/>
                  <a:pt x="0" y="6397115"/>
                  <a:pt x="0" y="6214080"/>
                </a:cubicBezTo>
                <a:lnTo>
                  <a:pt x="0" y="331418"/>
                </a:lnTo>
                <a:cubicBezTo>
                  <a:pt x="0" y="148381"/>
                  <a:pt x="168863" y="0"/>
                  <a:pt x="377165" y="0"/>
                </a:cubicBezTo>
                <a:close/>
              </a:path>
            </a:pathLst>
          </a:custGeom>
          <a:pattFill prst="dotGrid">
            <a:fgClr>
              <a:schemeClr val="accent2"/>
            </a:fgClr>
            <a:bgClr>
              <a:schemeClr val="accent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932704"/>
            <a:ext cx="4578350" cy="3137646"/>
          </a:xfrm>
        </p:spPr>
        <p:txBody>
          <a:bodyPr anchor="b">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363652"/>
            <a:ext cx="4578350" cy="1184585"/>
          </a:xfrm>
        </p:spPr>
        <p:txBody>
          <a:bodyPr anchor="t">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5">
            <a:extLst>
              <a:ext uri="{FF2B5EF4-FFF2-40B4-BE49-F238E27FC236}">
                <a16:creationId xmlns:a16="http://schemas.microsoft.com/office/drawing/2014/main" id="{2311D36E-7C6D-4BEF-F979-40FC876B5931}"/>
              </a:ext>
            </a:extLst>
          </p:cNvPr>
          <p:cNvSpPr>
            <a:spLocks noGrp="1"/>
          </p:cNvSpPr>
          <p:nvPr>
            <p:ph type="dt" sz="half" idx="14"/>
          </p:nvPr>
        </p:nvSpPr>
        <p:spPr/>
        <p:txBody>
          <a:bodyPr/>
          <a:lstStyle/>
          <a:p>
            <a:fld id="{1548F21D-E868-4844-9A79-C7B7DF19F1EF}" type="datetime1">
              <a:rPr lang="en-US" smtClean="0"/>
              <a:t>1/13/2026</a:t>
            </a:fld>
            <a:endParaRPr lang="en-US"/>
          </a:p>
        </p:txBody>
      </p:sp>
      <p:sp>
        <p:nvSpPr>
          <p:cNvPr id="7" name="Footer Placeholder 6">
            <a:extLst>
              <a:ext uri="{FF2B5EF4-FFF2-40B4-BE49-F238E27FC236}">
                <a16:creationId xmlns:a16="http://schemas.microsoft.com/office/drawing/2014/main" id="{08118EF1-9DA1-1338-6954-0E01B840A9C3}"/>
              </a:ext>
            </a:extLst>
          </p:cNvPr>
          <p:cNvSpPr>
            <a:spLocks noGrp="1"/>
          </p:cNvSpPr>
          <p:nvPr>
            <p:ph type="ftr" sz="quarter" idx="15"/>
          </p:nvPr>
        </p:nvSpPr>
        <p:spPr/>
        <p:txBody>
          <a:bodyPr/>
          <a:lstStyle/>
          <a:p>
            <a:endParaRPr lang="en-US"/>
          </a:p>
        </p:txBody>
      </p:sp>
      <p:sp>
        <p:nvSpPr>
          <p:cNvPr id="8" name="Slide Number Placeholder 7">
            <a:extLst>
              <a:ext uri="{FF2B5EF4-FFF2-40B4-BE49-F238E27FC236}">
                <a16:creationId xmlns:a16="http://schemas.microsoft.com/office/drawing/2014/main" id="{B530D27D-B0D4-275C-E5E1-03E614874BCE}"/>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2" name="Graphic 11">
            <a:extLst>
              <a:ext uri="{FF2B5EF4-FFF2-40B4-BE49-F238E27FC236}">
                <a16:creationId xmlns:a16="http://schemas.microsoft.com/office/drawing/2014/main" id="{7FEE9152-623E-9A41-AA81-3E8DFA5EE8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2584856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Photo 3 Dark">
    <p:bg>
      <p:bgRef idx="1001">
        <a:schemeClr val="bg1"/>
      </p:bgRef>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4FE71AB-EB36-154C-A769-101351299369}"/>
              </a:ext>
            </a:extLst>
          </p:cNvPr>
          <p:cNvSpPr>
            <a:spLocks noGrp="1"/>
          </p:cNvSpPr>
          <p:nvPr>
            <p:ph type="pic" sz="quarter" idx="13"/>
          </p:nvPr>
        </p:nvSpPr>
        <p:spPr>
          <a:xfrm>
            <a:off x="5742043" y="136526"/>
            <a:ext cx="6288053" cy="6584949"/>
          </a:xfrm>
          <a:custGeom>
            <a:avLst/>
            <a:gdLst>
              <a:gd name="connsiteX0" fmla="*/ 377165 w 6288053"/>
              <a:gd name="connsiteY0" fmla="*/ 0 h 6545497"/>
              <a:gd name="connsiteX1" fmla="*/ 3919125 w 6288053"/>
              <a:gd name="connsiteY1" fmla="*/ 0 h 6545497"/>
              <a:gd name="connsiteX2" fmla="*/ 4214929 w 6288053"/>
              <a:gd name="connsiteY2" fmla="*/ 125805 h 6545497"/>
              <a:gd name="connsiteX3" fmla="*/ 6206691 w 6288053"/>
              <a:gd name="connsiteY3" fmla="*/ 2338296 h 6545497"/>
              <a:gd name="connsiteX4" fmla="*/ 6288053 w 6288053"/>
              <a:gd name="connsiteY4" fmla="*/ 2543910 h 6545497"/>
              <a:gd name="connsiteX5" fmla="*/ 6288053 w 6288053"/>
              <a:gd name="connsiteY5" fmla="*/ 6214080 h 6545497"/>
              <a:gd name="connsiteX6" fmla="*/ 5910888 w 6288053"/>
              <a:gd name="connsiteY6" fmla="*/ 6545497 h 6545497"/>
              <a:gd name="connsiteX7" fmla="*/ 377165 w 6288053"/>
              <a:gd name="connsiteY7" fmla="*/ 6545497 h 6545497"/>
              <a:gd name="connsiteX8" fmla="*/ 0 w 6288053"/>
              <a:gd name="connsiteY8" fmla="*/ 6214080 h 6545497"/>
              <a:gd name="connsiteX9" fmla="*/ 0 w 6288053"/>
              <a:gd name="connsiteY9" fmla="*/ 331418 h 6545497"/>
              <a:gd name="connsiteX10" fmla="*/ 377165 w 6288053"/>
              <a:gd name="connsiteY10" fmla="*/ 0 h 654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88053" h="6545497">
                <a:moveTo>
                  <a:pt x="377165" y="0"/>
                </a:moveTo>
                <a:lnTo>
                  <a:pt x="3919125" y="0"/>
                </a:lnTo>
                <a:cubicBezTo>
                  <a:pt x="4034420" y="0"/>
                  <a:pt x="4143397" y="46344"/>
                  <a:pt x="4214929" y="125805"/>
                </a:cubicBezTo>
                <a:lnTo>
                  <a:pt x="6206691" y="2338296"/>
                </a:lnTo>
                <a:cubicBezTo>
                  <a:pt x="6259388" y="2396822"/>
                  <a:pt x="6288053" y="2469268"/>
                  <a:pt x="6288053" y="2543910"/>
                </a:cubicBezTo>
                <a:lnTo>
                  <a:pt x="6288053" y="6214080"/>
                </a:lnTo>
                <a:cubicBezTo>
                  <a:pt x="6288053" y="6397115"/>
                  <a:pt x="6119189" y="6545497"/>
                  <a:pt x="5910888" y="6545497"/>
                </a:cubicBezTo>
                <a:lnTo>
                  <a:pt x="377165" y="6545497"/>
                </a:lnTo>
                <a:cubicBezTo>
                  <a:pt x="168863" y="6545497"/>
                  <a:pt x="0" y="6397115"/>
                  <a:pt x="0" y="6214080"/>
                </a:cubicBezTo>
                <a:lnTo>
                  <a:pt x="0" y="331418"/>
                </a:lnTo>
                <a:cubicBezTo>
                  <a:pt x="0" y="148381"/>
                  <a:pt x="168863" y="0"/>
                  <a:pt x="377165" y="0"/>
                </a:cubicBezTo>
                <a:close/>
              </a:path>
            </a:pathLst>
          </a:custGeom>
          <a:pattFill prst="pct5">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932704"/>
            <a:ext cx="4578350" cy="3137646"/>
          </a:xfrm>
        </p:spPr>
        <p:txBody>
          <a:bodyPr anchor="b">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363652"/>
            <a:ext cx="4578350" cy="1184585"/>
          </a:xfrm>
        </p:spPr>
        <p:txBody>
          <a:bodyPr anchor="t">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5">
            <a:extLst>
              <a:ext uri="{FF2B5EF4-FFF2-40B4-BE49-F238E27FC236}">
                <a16:creationId xmlns:a16="http://schemas.microsoft.com/office/drawing/2014/main" id="{2311D36E-7C6D-4BEF-F979-40FC876B5931}"/>
              </a:ext>
            </a:extLst>
          </p:cNvPr>
          <p:cNvSpPr>
            <a:spLocks noGrp="1"/>
          </p:cNvSpPr>
          <p:nvPr>
            <p:ph type="dt" sz="half" idx="14"/>
          </p:nvPr>
        </p:nvSpPr>
        <p:spPr/>
        <p:txBody>
          <a:bodyPr/>
          <a:lstStyle/>
          <a:p>
            <a:fld id="{1548F21D-E868-4844-9A79-C7B7DF19F1EF}" type="datetime1">
              <a:rPr lang="en-US" smtClean="0"/>
              <a:t>1/13/2026</a:t>
            </a:fld>
            <a:endParaRPr lang="en-US"/>
          </a:p>
        </p:txBody>
      </p:sp>
      <p:sp>
        <p:nvSpPr>
          <p:cNvPr id="7" name="Footer Placeholder 6">
            <a:extLst>
              <a:ext uri="{FF2B5EF4-FFF2-40B4-BE49-F238E27FC236}">
                <a16:creationId xmlns:a16="http://schemas.microsoft.com/office/drawing/2014/main" id="{08118EF1-9DA1-1338-6954-0E01B840A9C3}"/>
              </a:ext>
            </a:extLst>
          </p:cNvPr>
          <p:cNvSpPr>
            <a:spLocks noGrp="1"/>
          </p:cNvSpPr>
          <p:nvPr>
            <p:ph type="ftr" sz="quarter" idx="15"/>
          </p:nvPr>
        </p:nvSpPr>
        <p:spPr/>
        <p:txBody>
          <a:bodyPr/>
          <a:lstStyle/>
          <a:p>
            <a:endParaRPr lang="en-US"/>
          </a:p>
        </p:txBody>
      </p:sp>
      <p:sp>
        <p:nvSpPr>
          <p:cNvPr id="8" name="Slide Number Placeholder 7">
            <a:extLst>
              <a:ext uri="{FF2B5EF4-FFF2-40B4-BE49-F238E27FC236}">
                <a16:creationId xmlns:a16="http://schemas.microsoft.com/office/drawing/2014/main" id="{B530D27D-B0D4-275C-E5E1-03E614874BCE}"/>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2" name="Graphic 11">
            <a:extLst>
              <a:ext uri="{FF2B5EF4-FFF2-40B4-BE49-F238E27FC236}">
                <a16:creationId xmlns:a16="http://schemas.microsoft.com/office/drawing/2014/main" id="{7FEE9152-623E-9A41-AA81-3E8DFA5EE8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1850360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1 Ligh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1725580"/>
            <a:ext cx="7366000" cy="4560920"/>
          </a:xfrm>
        </p:spPr>
        <p:txBody>
          <a:bodyPr anchor="b">
            <a:normAutofit/>
          </a:bodyPr>
          <a:lstStyle>
            <a:lvl1pPr algn="l">
              <a:defRPr sz="7200"/>
            </a:lvl1pPr>
          </a:lstStyle>
          <a:p>
            <a:r>
              <a:rPr lang="en-US" dirty="0"/>
              <a:t>Click to edit Master title style</a:t>
            </a:r>
          </a:p>
        </p:txBody>
      </p:sp>
      <p:sp>
        <p:nvSpPr>
          <p:cNvPr id="3" name="Date Placeholder 2">
            <a:extLst>
              <a:ext uri="{FF2B5EF4-FFF2-40B4-BE49-F238E27FC236}">
                <a16:creationId xmlns:a16="http://schemas.microsoft.com/office/drawing/2014/main" id="{E8099746-F71D-6872-80E5-E1CB0D2FFE94}"/>
              </a:ext>
            </a:extLst>
          </p:cNvPr>
          <p:cNvSpPr>
            <a:spLocks noGrp="1"/>
          </p:cNvSpPr>
          <p:nvPr>
            <p:ph type="dt" sz="half" idx="10"/>
          </p:nvPr>
        </p:nvSpPr>
        <p:spPr/>
        <p:txBody>
          <a:bodyPr/>
          <a:lstStyle/>
          <a:p>
            <a:fld id="{B0217213-651B-4F23-85C6-4EE5C95A56A6}" type="datetime1">
              <a:rPr lang="en-US" smtClean="0"/>
              <a:t>1/13/2026</a:t>
            </a:fld>
            <a:endParaRPr lang="en-US"/>
          </a:p>
        </p:txBody>
      </p:sp>
      <p:sp>
        <p:nvSpPr>
          <p:cNvPr id="4" name="Footer Placeholder 3">
            <a:extLst>
              <a:ext uri="{FF2B5EF4-FFF2-40B4-BE49-F238E27FC236}">
                <a16:creationId xmlns:a16="http://schemas.microsoft.com/office/drawing/2014/main" id="{A2DB74C9-D450-A96E-6266-35811676A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346966-AD7D-6225-CF62-8F7B017C1794}"/>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7" name="Graphic 6">
            <a:extLst>
              <a:ext uri="{FF2B5EF4-FFF2-40B4-BE49-F238E27FC236}">
                <a16:creationId xmlns:a16="http://schemas.microsoft.com/office/drawing/2014/main" id="{BD4B1ED1-4D58-4F4D-9605-C65967557E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23531706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1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1725580"/>
            <a:ext cx="7366000" cy="4560920"/>
          </a:xfrm>
        </p:spPr>
        <p:txBody>
          <a:bodyPr anchor="b">
            <a:normAutofit/>
          </a:bodyPr>
          <a:lstStyle>
            <a:lvl1pPr algn="l">
              <a:defRPr sz="7200"/>
            </a:lvl1pPr>
          </a:lstStyle>
          <a:p>
            <a:r>
              <a:rPr lang="en-US"/>
              <a:t>Click to edit Master title style</a:t>
            </a:r>
          </a:p>
        </p:txBody>
      </p:sp>
      <p:sp>
        <p:nvSpPr>
          <p:cNvPr id="3" name="Date Placeholder 2">
            <a:extLst>
              <a:ext uri="{FF2B5EF4-FFF2-40B4-BE49-F238E27FC236}">
                <a16:creationId xmlns:a16="http://schemas.microsoft.com/office/drawing/2014/main" id="{E8099746-F71D-6872-80E5-E1CB0D2FFE94}"/>
              </a:ext>
            </a:extLst>
          </p:cNvPr>
          <p:cNvSpPr>
            <a:spLocks noGrp="1"/>
          </p:cNvSpPr>
          <p:nvPr>
            <p:ph type="dt" sz="half" idx="10"/>
          </p:nvPr>
        </p:nvSpPr>
        <p:spPr/>
        <p:txBody>
          <a:bodyPr/>
          <a:lstStyle/>
          <a:p>
            <a:fld id="{B0217213-651B-4F23-85C6-4EE5C95A56A6}" type="datetime1">
              <a:rPr lang="en-US" smtClean="0"/>
              <a:t>1/13/2026</a:t>
            </a:fld>
            <a:endParaRPr lang="en-US"/>
          </a:p>
        </p:txBody>
      </p:sp>
      <p:sp>
        <p:nvSpPr>
          <p:cNvPr id="4" name="Footer Placeholder 3">
            <a:extLst>
              <a:ext uri="{FF2B5EF4-FFF2-40B4-BE49-F238E27FC236}">
                <a16:creationId xmlns:a16="http://schemas.microsoft.com/office/drawing/2014/main" id="{A2DB74C9-D450-A96E-6266-35811676A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346966-AD7D-6225-CF62-8F7B017C1794}"/>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7" name="Graphic 6">
            <a:extLst>
              <a:ext uri="{FF2B5EF4-FFF2-40B4-BE49-F238E27FC236}">
                <a16:creationId xmlns:a16="http://schemas.microsoft.com/office/drawing/2014/main" id="{BD4B1ED1-4D58-4F4D-9605-C65967557E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6675320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1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1725580"/>
            <a:ext cx="7366000" cy="4560920"/>
          </a:xfrm>
        </p:spPr>
        <p:txBody>
          <a:bodyPr anchor="b">
            <a:normAutofit/>
          </a:bodyPr>
          <a:lstStyle>
            <a:lvl1pPr algn="l">
              <a:defRPr sz="7200">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E8099746-F71D-6872-80E5-E1CB0D2FFE94}"/>
              </a:ext>
            </a:extLst>
          </p:cNvPr>
          <p:cNvSpPr>
            <a:spLocks noGrp="1"/>
          </p:cNvSpPr>
          <p:nvPr>
            <p:ph type="dt" sz="half" idx="10"/>
          </p:nvPr>
        </p:nvSpPr>
        <p:spPr/>
        <p:txBody>
          <a:bodyPr/>
          <a:lstStyle/>
          <a:p>
            <a:fld id="{B0217213-651B-4F23-85C6-4EE5C95A56A6}" type="datetime1">
              <a:rPr lang="en-US" smtClean="0"/>
              <a:t>1/13/2026</a:t>
            </a:fld>
            <a:endParaRPr lang="en-US"/>
          </a:p>
        </p:txBody>
      </p:sp>
      <p:sp>
        <p:nvSpPr>
          <p:cNvPr id="4" name="Footer Placeholder 3">
            <a:extLst>
              <a:ext uri="{FF2B5EF4-FFF2-40B4-BE49-F238E27FC236}">
                <a16:creationId xmlns:a16="http://schemas.microsoft.com/office/drawing/2014/main" id="{A2DB74C9-D450-A96E-6266-35811676A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346966-AD7D-6225-CF62-8F7B017C1794}"/>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7" name="Graphic 6">
            <a:extLst>
              <a:ext uri="{FF2B5EF4-FFF2-40B4-BE49-F238E27FC236}">
                <a16:creationId xmlns:a16="http://schemas.microsoft.com/office/drawing/2014/main" id="{BD4B1ED1-4D58-4F4D-9605-C65967557E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42916494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2 L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B6CD750-8402-B042-ABE0-D7707B8603C7}"/>
              </a:ext>
            </a:extLst>
          </p:cNvPr>
          <p:cNvSpPr>
            <a:spLocks noGrp="1"/>
          </p:cNvSpPr>
          <p:nvPr>
            <p:ph type="pic" sz="quarter" idx="13"/>
          </p:nvPr>
        </p:nvSpPr>
        <p:spPr>
          <a:xfrm>
            <a:off x="7757948" y="136525"/>
            <a:ext cx="4251034" cy="6584950"/>
          </a:xfrm>
          <a:custGeom>
            <a:avLst/>
            <a:gdLst>
              <a:gd name="connsiteX0" fmla="*/ 333415 w 4251034"/>
              <a:gd name="connsiteY0" fmla="*/ 0 h 6584950"/>
              <a:gd name="connsiteX1" fmla="*/ 2156894 w 4251034"/>
              <a:gd name="connsiteY1" fmla="*/ 0 h 6584950"/>
              <a:gd name="connsiteX2" fmla="*/ 2418386 w 4251034"/>
              <a:gd name="connsiteY2" fmla="*/ 126564 h 6584950"/>
              <a:gd name="connsiteX3" fmla="*/ 4179110 w 4251034"/>
              <a:gd name="connsiteY3" fmla="*/ 2352390 h 6584950"/>
              <a:gd name="connsiteX4" fmla="*/ 4251034 w 4251034"/>
              <a:gd name="connsiteY4" fmla="*/ 2559243 h 6584950"/>
              <a:gd name="connsiteX5" fmla="*/ 4251034 w 4251034"/>
              <a:gd name="connsiteY5" fmla="*/ 6251535 h 6584950"/>
              <a:gd name="connsiteX6" fmla="*/ 3917618 w 4251034"/>
              <a:gd name="connsiteY6" fmla="*/ 6584950 h 6584950"/>
              <a:gd name="connsiteX7" fmla="*/ 333415 w 4251034"/>
              <a:gd name="connsiteY7" fmla="*/ 6584950 h 6584950"/>
              <a:gd name="connsiteX8" fmla="*/ 0 w 4251034"/>
              <a:gd name="connsiteY8" fmla="*/ 6251535 h 6584950"/>
              <a:gd name="connsiteX9" fmla="*/ 0 w 4251034"/>
              <a:gd name="connsiteY9" fmla="*/ 333415 h 6584950"/>
              <a:gd name="connsiteX10" fmla="*/ 333415 w 4251034"/>
              <a:gd name="connsiteY10" fmla="*/ 0 h 65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1034" h="6584950">
                <a:moveTo>
                  <a:pt x="333415" y="0"/>
                </a:moveTo>
                <a:lnTo>
                  <a:pt x="2156894" y="0"/>
                </a:lnTo>
                <a:cubicBezTo>
                  <a:pt x="2258826" y="0"/>
                  <a:pt x="2355151" y="46624"/>
                  <a:pt x="2418386" y="126564"/>
                </a:cubicBezTo>
                <a:lnTo>
                  <a:pt x="4179110" y="2352390"/>
                </a:lnTo>
                <a:cubicBezTo>
                  <a:pt x="4225694" y="2411269"/>
                  <a:pt x="4251034" y="2484152"/>
                  <a:pt x="4251034" y="2559243"/>
                </a:cubicBezTo>
                <a:lnTo>
                  <a:pt x="4251034" y="6251535"/>
                </a:lnTo>
                <a:cubicBezTo>
                  <a:pt x="4251034" y="6435674"/>
                  <a:pt x="4101757" y="6584950"/>
                  <a:pt x="3917618" y="6584950"/>
                </a:cubicBezTo>
                <a:lnTo>
                  <a:pt x="333415" y="6584950"/>
                </a:lnTo>
                <a:cubicBezTo>
                  <a:pt x="149275" y="6584950"/>
                  <a:pt x="0" y="6435674"/>
                  <a:pt x="0" y="6251535"/>
                </a:cubicBezTo>
                <a:lnTo>
                  <a:pt x="0" y="333415"/>
                </a:lnTo>
                <a:cubicBezTo>
                  <a:pt x="0" y="149275"/>
                  <a:pt x="149275" y="0"/>
                  <a:pt x="333415" y="0"/>
                </a:cubicBezTo>
                <a:close/>
              </a:path>
            </a:pathLst>
          </a:custGeom>
          <a:pattFill prst="lgGrid">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1111294"/>
            <a:ext cx="6833962" cy="5183752"/>
          </a:xfrm>
        </p:spPr>
        <p:txBody>
          <a:bodyPr anchor="b">
            <a:normAutofit/>
          </a:bodyPr>
          <a:lstStyle>
            <a:lvl1pPr algn="l">
              <a:defRPr sz="7200">
                <a:solidFill>
                  <a:schemeClr val="tx2"/>
                </a:solidFill>
              </a:defRPr>
            </a:lvl1pPr>
          </a:lstStyle>
          <a:p>
            <a:r>
              <a:rPr lang="en-US"/>
              <a:t>Click to edit Master title style</a:t>
            </a:r>
          </a:p>
        </p:txBody>
      </p:sp>
      <p:sp>
        <p:nvSpPr>
          <p:cNvPr id="5" name="Date Placeholder 4">
            <a:extLst>
              <a:ext uri="{FF2B5EF4-FFF2-40B4-BE49-F238E27FC236}">
                <a16:creationId xmlns:a16="http://schemas.microsoft.com/office/drawing/2014/main" id="{D467CFA3-2C4B-741D-89D0-329825AF06DB}"/>
              </a:ext>
            </a:extLst>
          </p:cNvPr>
          <p:cNvSpPr>
            <a:spLocks noGrp="1"/>
          </p:cNvSpPr>
          <p:nvPr>
            <p:ph type="dt" sz="half" idx="14"/>
          </p:nvPr>
        </p:nvSpPr>
        <p:spPr/>
        <p:txBody>
          <a:bodyPr/>
          <a:lstStyle/>
          <a:p>
            <a:fld id="{F3BB6685-5F8D-4827-95D2-2E619AA78122}" type="datetime1">
              <a:rPr lang="en-US" smtClean="0"/>
              <a:t>1/13/2026</a:t>
            </a:fld>
            <a:endParaRPr lang="en-US"/>
          </a:p>
        </p:txBody>
      </p:sp>
      <p:sp>
        <p:nvSpPr>
          <p:cNvPr id="6" name="Footer Placeholder 5">
            <a:extLst>
              <a:ext uri="{FF2B5EF4-FFF2-40B4-BE49-F238E27FC236}">
                <a16:creationId xmlns:a16="http://schemas.microsoft.com/office/drawing/2014/main" id="{94D27844-398D-3864-D06E-7C992F713979}"/>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6ED6C360-0C0C-F5EE-7013-AA78CED64DCD}"/>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7" name="Graphic 16">
            <a:extLst>
              <a:ext uri="{FF2B5EF4-FFF2-40B4-BE49-F238E27FC236}">
                <a16:creationId xmlns:a16="http://schemas.microsoft.com/office/drawing/2014/main" id="{F1550C94-8BA6-7D47-95AF-5FB37F191A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27608659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2 Green">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B6CD750-8402-B042-ABE0-D7707B8603C7}"/>
              </a:ext>
            </a:extLst>
          </p:cNvPr>
          <p:cNvSpPr>
            <a:spLocks noGrp="1"/>
          </p:cNvSpPr>
          <p:nvPr>
            <p:ph type="pic" sz="quarter" idx="13"/>
          </p:nvPr>
        </p:nvSpPr>
        <p:spPr>
          <a:xfrm>
            <a:off x="7757948" y="136525"/>
            <a:ext cx="4251034" cy="6584950"/>
          </a:xfrm>
          <a:custGeom>
            <a:avLst/>
            <a:gdLst>
              <a:gd name="connsiteX0" fmla="*/ 333415 w 4251034"/>
              <a:gd name="connsiteY0" fmla="*/ 0 h 6584950"/>
              <a:gd name="connsiteX1" fmla="*/ 2156894 w 4251034"/>
              <a:gd name="connsiteY1" fmla="*/ 0 h 6584950"/>
              <a:gd name="connsiteX2" fmla="*/ 2418386 w 4251034"/>
              <a:gd name="connsiteY2" fmla="*/ 126564 h 6584950"/>
              <a:gd name="connsiteX3" fmla="*/ 4179110 w 4251034"/>
              <a:gd name="connsiteY3" fmla="*/ 2352390 h 6584950"/>
              <a:gd name="connsiteX4" fmla="*/ 4251034 w 4251034"/>
              <a:gd name="connsiteY4" fmla="*/ 2559243 h 6584950"/>
              <a:gd name="connsiteX5" fmla="*/ 4251034 w 4251034"/>
              <a:gd name="connsiteY5" fmla="*/ 6251535 h 6584950"/>
              <a:gd name="connsiteX6" fmla="*/ 3917618 w 4251034"/>
              <a:gd name="connsiteY6" fmla="*/ 6584950 h 6584950"/>
              <a:gd name="connsiteX7" fmla="*/ 333415 w 4251034"/>
              <a:gd name="connsiteY7" fmla="*/ 6584950 h 6584950"/>
              <a:gd name="connsiteX8" fmla="*/ 0 w 4251034"/>
              <a:gd name="connsiteY8" fmla="*/ 6251535 h 6584950"/>
              <a:gd name="connsiteX9" fmla="*/ 0 w 4251034"/>
              <a:gd name="connsiteY9" fmla="*/ 333415 h 6584950"/>
              <a:gd name="connsiteX10" fmla="*/ 333415 w 4251034"/>
              <a:gd name="connsiteY10" fmla="*/ 0 h 65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1034" h="6584950">
                <a:moveTo>
                  <a:pt x="333415" y="0"/>
                </a:moveTo>
                <a:lnTo>
                  <a:pt x="2156894" y="0"/>
                </a:lnTo>
                <a:cubicBezTo>
                  <a:pt x="2258826" y="0"/>
                  <a:pt x="2355151" y="46624"/>
                  <a:pt x="2418386" y="126564"/>
                </a:cubicBezTo>
                <a:lnTo>
                  <a:pt x="4179110" y="2352390"/>
                </a:lnTo>
                <a:cubicBezTo>
                  <a:pt x="4225694" y="2411269"/>
                  <a:pt x="4251034" y="2484152"/>
                  <a:pt x="4251034" y="2559243"/>
                </a:cubicBezTo>
                <a:lnTo>
                  <a:pt x="4251034" y="6251535"/>
                </a:lnTo>
                <a:cubicBezTo>
                  <a:pt x="4251034" y="6435674"/>
                  <a:pt x="4101757" y="6584950"/>
                  <a:pt x="3917618" y="6584950"/>
                </a:cubicBezTo>
                <a:lnTo>
                  <a:pt x="333415" y="6584950"/>
                </a:lnTo>
                <a:cubicBezTo>
                  <a:pt x="149275" y="6584950"/>
                  <a:pt x="0" y="6435674"/>
                  <a:pt x="0" y="6251535"/>
                </a:cubicBezTo>
                <a:lnTo>
                  <a:pt x="0" y="333415"/>
                </a:lnTo>
                <a:cubicBezTo>
                  <a:pt x="0" y="149275"/>
                  <a:pt x="149275" y="0"/>
                  <a:pt x="333415" y="0"/>
                </a:cubicBezTo>
                <a:close/>
              </a:path>
            </a:pathLst>
          </a:custGeom>
          <a:pattFill prst="lgGrid">
            <a:fgClr>
              <a:schemeClr val="accent2"/>
            </a:fgClr>
            <a:bgClr>
              <a:schemeClr val="accent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1111294"/>
            <a:ext cx="6833962" cy="5183752"/>
          </a:xfrm>
        </p:spPr>
        <p:txBody>
          <a:bodyPr anchor="b">
            <a:normAutofit/>
          </a:bodyPr>
          <a:lstStyle>
            <a:lvl1pPr algn="l">
              <a:defRPr sz="7200">
                <a:solidFill>
                  <a:schemeClr val="accent3"/>
                </a:solidFill>
              </a:defRPr>
            </a:lvl1pPr>
          </a:lstStyle>
          <a:p>
            <a:r>
              <a:rPr lang="en-US"/>
              <a:t>Click to edit Master title style</a:t>
            </a:r>
          </a:p>
        </p:txBody>
      </p:sp>
      <p:sp>
        <p:nvSpPr>
          <p:cNvPr id="5" name="Date Placeholder 4">
            <a:extLst>
              <a:ext uri="{FF2B5EF4-FFF2-40B4-BE49-F238E27FC236}">
                <a16:creationId xmlns:a16="http://schemas.microsoft.com/office/drawing/2014/main" id="{D467CFA3-2C4B-741D-89D0-329825AF06DB}"/>
              </a:ext>
            </a:extLst>
          </p:cNvPr>
          <p:cNvSpPr>
            <a:spLocks noGrp="1"/>
          </p:cNvSpPr>
          <p:nvPr>
            <p:ph type="dt" sz="half" idx="14"/>
          </p:nvPr>
        </p:nvSpPr>
        <p:spPr/>
        <p:txBody>
          <a:bodyPr/>
          <a:lstStyle/>
          <a:p>
            <a:fld id="{F3BB6685-5F8D-4827-95D2-2E619AA78122}" type="datetime1">
              <a:rPr lang="en-US" smtClean="0"/>
              <a:t>1/13/2026</a:t>
            </a:fld>
            <a:endParaRPr lang="en-US"/>
          </a:p>
        </p:txBody>
      </p:sp>
      <p:sp>
        <p:nvSpPr>
          <p:cNvPr id="6" name="Footer Placeholder 5">
            <a:extLst>
              <a:ext uri="{FF2B5EF4-FFF2-40B4-BE49-F238E27FC236}">
                <a16:creationId xmlns:a16="http://schemas.microsoft.com/office/drawing/2014/main" id="{94D27844-398D-3864-D06E-7C992F713979}"/>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6ED6C360-0C0C-F5EE-7013-AA78CED64DCD}"/>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7" name="Graphic 16">
            <a:extLst>
              <a:ext uri="{FF2B5EF4-FFF2-40B4-BE49-F238E27FC236}">
                <a16:creationId xmlns:a16="http://schemas.microsoft.com/office/drawing/2014/main" id="{F1550C94-8BA6-7D47-95AF-5FB37F191A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5494808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2 Dark">
    <p:bg>
      <p:bgRef idx="1001">
        <a:schemeClr val="bg1"/>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B6CD750-8402-B042-ABE0-D7707B8603C7}"/>
              </a:ext>
            </a:extLst>
          </p:cNvPr>
          <p:cNvSpPr>
            <a:spLocks noGrp="1"/>
          </p:cNvSpPr>
          <p:nvPr>
            <p:ph type="pic" sz="quarter" idx="13"/>
          </p:nvPr>
        </p:nvSpPr>
        <p:spPr>
          <a:xfrm>
            <a:off x="7757948" y="136525"/>
            <a:ext cx="4251034" cy="6584950"/>
          </a:xfrm>
          <a:custGeom>
            <a:avLst/>
            <a:gdLst>
              <a:gd name="connsiteX0" fmla="*/ 333415 w 4251034"/>
              <a:gd name="connsiteY0" fmla="*/ 0 h 6584950"/>
              <a:gd name="connsiteX1" fmla="*/ 2156894 w 4251034"/>
              <a:gd name="connsiteY1" fmla="*/ 0 h 6584950"/>
              <a:gd name="connsiteX2" fmla="*/ 2418386 w 4251034"/>
              <a:gd name="connsiteY2" fmla="*/ 126564 h 6584950"/>
              <a:gd name="connsiteX3" fmla="*/ 4179110 w 4251034"/>
              <a:gd name="connsiteY3" fmla="*/ 2352390 h 6584950"/>
              <a:gd name="connsiteX4" fmla="*/ 4251034 w 4251034"/>
              <a:gd name="connsiteY4" fmla="*/ 2559243 h 6584950"/>
              <a:gd name="connsiteX5" fmla="*/ 4251034 w 4251034"/>
              <a:gd name="connsiteY5" fmla="*/ 6251535 h 6584950"/>
              <a:gd name="connsiteX6" fmla="*/ 3917618 w 4251034"/>
              <a:gd name="connsiteY6" fmla="*/ 6584950 h 6584950"/>
              <a:gd name="connsiteX7" fmla="*/ 333415 w 4251034"/>
              <a:gd name="connsiteY7" fmla="*/ 6584950 h 6584950"/>
              <a:gd name="connsiteX8" fmla="*/ 0 w 4251034"/>
              <a:gd name="connsiteY8" fmla="*/ 6251535 h 6584950"/>
              <a:gd name="connsiteX9" fmla="*/ 0 w 4251034"/>
              <a:gd name="connsiteY9" fmla="*/ 333415 h 6584950"/>
              <a:gd name="connsiteX10" fmla="*/ 333415 w 4251034"/>
              <a:gd name="connsiteY10" fmla="*/ 0 h 65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1034" h="6584950">
                <a:moveTo>
                  <a:pt x="333415" y="0"/>
                </a:moveTo>
                <a:lnTo>
                  <a:pt x="2156894" y="0"/>
                </a:lnTo>
                <a:cubicBezTo>
                  <a:pt x="2258826" y="0"/>
                  <a:pt x="2355151" y="46624"/>
                  <a:pt x="2418386" y="126564"/>
                </a:cubicBezTo>
                <a:lnTo>
                  <a:pt x="4179110" y="2352390"/>
                </a:lnTo>
                <a:cubicBezTo>
                  <a:pt x="4225694" y="2411269"/>
                  <a:pt x="4251034" y="2484152"/>
                  <a:pt x="4251034" y="2559243"/>
                </a:cubicBezTo>
                <a:lnTo>
                  <a:pt x="4251034" y="6251535"/>
                </a:lnTo>
                <a:cubicBezTo>
                  <a:pt x="4251034" y="6435674"/>
                  <a:pt x="4101757" y="6584950"/>
                  <a:pt x="3917618" y="6584950"/>
                </a:cubicBezTo>
                <a:lnTo>
                  <a:pt x="333415" y="6584950"/>
                </a:lnTo>
                <a:cubicBezTo>
                  <a:pt x="149275" y="6584950"/>
                  <a:pt x="0" y="6435674"/>
                  <a:pt x="0" y="6251535"/>
                </a:cubicBezTo>
                <a:lnTo>
                  <a:pt x="0" y="333415"/>
                </a:lnTo>
                <a:cubicBezTo>
                  <a:pt x="0" y="149275"/>
                  <a:pt x="149275" y="0"/>
                  <a:pt x="333415" y="0"/>
                </a:cubicBezTo>
                <a:close/>
              </a:path>
            </a:pathLst>
          </a:custGeom>
          <a:pattFill prst="pct5">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1111294"/>
            <a:ext cx="6833962" cy="5183752"/>
          </a:xfrm>
        </p:spPr>
        <p:txBody>
          <a:bodyPr anchor="b">
            <a:normAutofit/>
          </a:bodyPr>
          <a:lstStyle>
            <a:lvl1pPr algn="l">
              <a:defRPr sz="7200">
                <a:solidFill>
                  <a:schemeClr val="accent2"/>
                </a:solidFill>
              </a:defRPr>
            </a:lvl1pPr>
          </a:lstStyle>
          <a:p>
            <a:r>
              <a:rPr lang="en-US"/>
              <a:t>Click to edit Master title style</a:t>
            </a:r>
          </a:p>
        </p:txBody>
      </p:sp>
      <p:sp>
        <p:nvSpPr>
          <p:cNvPr id="5" name="Date Placeholder 4">
            <a:extLst>
              <a:ext uri="{FF2B5EF4-FFF2-40B4-BE49-F238E27FC236}">
                <a16:creationId xmlns:a16="http://schemas.microsoft.com/office/drawing/2014/main" id="{D467CFA3-2C4B-741D-89D0-329825AF06DB}"/>
              </a:ext>
            </a:extLst>
          </p:cNvPr>
          <p:cNvSpPr>
            <a:spLocks noGrp="1"/>
          </p:cNvSpPr>
          <p:nvPr>
            <p:ph type="dt" sz="half" idx="14"/>
          </p:nvPr>
        </p:nvSpPr>
        <p:spPr/>
        <p:txBody>
          <a:bodyPr/>
          <a:lstStyle/>
          <a:p>
            <a:fld id="{F3BB6685-5F8D-4827-95D2-2E619AA78122}" type="datetime1">
              <a:rPr lang="en-US" smtClean="0"/>
              <a:t>1/13/2026</a:t>
            </a:fld>
            <a:endParaRPr lang="en-US"/>
          </a:p>
        </p:txBody>
      </p:sp>
      <p:sp>
        <p:nvSpPr>
          <p:cNvPr id="6" name="Footer Placeholder 5">
            <a:extLst>
              <a:ext uri="{FF2B5EF4-FFF2-40B4-BE49-F238E27FC236}">
                <a16:creationId xmlns:a16="http://schemas.microsoft.com/office/drawing/2014/main" id="{94D27844-398D-3864-D06E-7C992F713979}"/>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6ED6C360-0C0C-F5EE-7013-AA78CED64DCD}"/>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7" name="Graphic 16">
            <a:extLst>
              <a:ext uri="{FF2B5EF4-FFF2-40B4-BE49-F238E27FC236}">
                <a16:creationId xmlns:a16="http://schemas.microsoft.com/office/drawing/2014/main" id="{F1550C94-8BA6-7D47-95AF-5FB37F191A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0697494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3 (Original)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A84B-D2AD-766A-3406-CA8629ED1C31}"/>
              </a:ext>
            </a:extLst>
          </p:cNvPr>
          <p:cNvSpPr>
            <a:spLocks noGrp="1"/>
          </p:cNvSpPr>
          <p:nvPr>
            <p:ph type="title"/>
          </p:nvPr>
        </p:nvSpPr>
        <p:spPr>
          <a:xfrm>
            <a:off x="571500" y="571501"/>
            <a:ext cx="7366000" cy="2468880"/>
          </a:xfrm>
        </p:spPr>
        <p:txBody>
          <a:bodyPr anchor="b">
            <a:normAutofit/>
          </a:bodyPr>
          <a:lstStyle>
            <a:lvl1pPr>
              <a:defRPr sz="54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F5F3871C-E396-2FCE-911C-CC96EB7C8179}"/>
              </a:ext>
            </a:extLst>
          </p:cNvPr>
          <p:cNvSpPr>
            <a:spLocks noGrp="1"/>
          </p:cNvSpPr>
          <p:nvPr>
            <p:ph type="body" idx="1"/>
          </p:nvPr>
        </p:nvSpPr>
        <p:spPr>
          <a:xfrm>
            <a:off x="571500" y="3429000"/>
            <a:ext cx="7366000" cy="1828800"/>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16E582-2B2B-9F7A-424D-1C2167EFFD25}"/>
              </a:ext>
            </a:extLst>
          </p:cNvPr>
          <p:cNvSpPr>
            <a:spLocks noGrp="1"/>
          </p:cNvSpPr>
          <p:nvPr>
            <p:ph type="dt" sz="half" idx="10"/>
          </p:nvPr>
        </p:nvSpPr>
        <p:spPr/>
        <p:txBody>
          <a:bodyPr/>
          <a:lstStyle/>
          <a:p>
            <a:fld id="{F6E7CEBB-F62E-4DBF-AE40-84CAAF75581B}" type="datetime1">
              <a:rPr lang="en-US" smtClean="0"/>
              <a:t>1/13/2026</a:t>
            </a:fld>
            <a:endParaRPr lang="en-US" dirty="0"/>
          </a:p>
        </p:txBody>
      </p:sp>
      <p:sp>
        <p:nvSpPr>
          <p:cNvPr id="5" name="Footer Placeholder 4">
            <a:extLst>
              <a:ext uri="{FF2B5EF4-FFF2-40B4-BE49-F238E27FC236}">
                <a16:creationId xmlns:a16="http://schemas.microsoft.com/office/drawing/2014/main" id="{69BA6704-AF6C-916C-657E-21DE5CF48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375EE-16BC-0D88-1584-FC3846CC3470}"/>
              </a:ext>
            </a:extLst>
          </p:cNvPr>
          <p:cNvSpPr>
            <a:spLocks noGrp="1"/>
          </p:cNvSpPr>
          <p:nvPr>
            <p:ph type="sldNum" sz="quarter" idx="12"/>
          </p:nvPr>
        </p:nvSpPr>
        <p:spPr/>
        <p:txBody>
          <a:bodyPr/>
          <a:lstStyle/>
          <a:p>
            <a:fld id="{2EF81360-97CB-4A43-A0EB-C1B998444415}" type="slidenum">
              <a:rPr lang="en-US" smtClean="0"/>
              <a:t>‹#›</a:t>
            </a:fld>
            <a:endParaRPr lang="en-US"/>
          </a:p>
        </p:txBody>
      </p:sp>
      <p:pic>
        <p:nvPicPr>
          <p:cNvPr id="7" name="Graphic 6">
            <a:extLst>
              <a:ext uri="{FF2B5EF4-FFF2-40B4-BE49-F238E27FC236}">
                <a16:creationId xmlns:a16="http://schemas.microsoft.com/office/drawing/2014/main" id="{A07F9DF7-70F6-A94C-B879-8C6A1DBD529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5624920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3 (Original)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A84B-D2AD-766A-3406-CA8629ED1C31}"/>
              </a:ext>
            </a:extLst>
          </p:cNvPr>
          <p:cNvSpPr>
            <a:spLocks noGrp="1"/>
          </p:cNvSpPr>
          <p:nvPr>
            <p:ph type="title"/>
          </p:nvPr>
        </p:nvSpPr>
        <p:spPr>
          <a:xfrm>
            <a:off x="571500" y="571501"/>
            <a:ext cx="7366000" cy="2468880"/>
          </a:xfrm>
        </p:spPr>
        <p:txBody>
          <a:bodyPr anchor="b">
            <a:normAutofit/>
          </a:bodyPr>
          <a:lstStyle>
            <a:lvl1pPr>
              <a:defRPr sz="5400">
                <a:solidFill>
                  <a:schemeClr val="accent3"/>
                </a:solidFill>
              </a:defRPr>
            </a:lvl1pPr>
          </a:lstStyle>
          <a:p>
            <a:r>
              <a:rPr lang="en-US"/>
              <a:t>Click to edit Master title style</a:t>
            </a:r>
          </a:p>
        </p:txBody>
      </p:sp>
      <p:sp>
        <p:nvSpPr>
          <p:cNvPr id="3" name="Text Placeholder 2">
            <a:extLst>
              <a:ext uri="{FF2B5EF4-FFF2-40B4-BE49-F238E27FC236}">
                <a16:creationId xmlns:a16="http://schemas.microsoft.com/office/drawing/2014/main" id="{F5F3871C-E396-2FCE-911C-CC96EB7C8179}"/>
              </a:ext>
            </a:extLst>
          </p:cNvPr>
          <p:cNvSpPr>
            <a:spLocks noGrp="1"/>
          </p:cNvSpPr>
          <p:nvPr>
            <p:ph type="body" idx="1"/>
          </p:nvPr>
        </p:nvSpPr>
        <p:spPr>
          <a:xfrm>
            <a:off x="571500" y="3429000"/>
            <a:ext cx="7366000" cy="1828800"/>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16E582-2B2B-9F7A-424D-1C2167EFFD25}"/>
              </a:ext>
            </a:extLst>
          </p:cNvPr>
          <p:cNvSpPr>
            <a:spLocks noGrp="1"/>
          </p:cNvSpPr>
          <p:nvPr>
            <p:ph type="dt" sz="half" idx="10"/>
          </p:nvPr>
        </p:nvSpPr>
        <p:spPr/>
        <p:txBody>
          <a:bodyPr/>
          <a:lstStyle/>
          <a:p>
            <a:fld id="{F6E7CEBB-F62E-4DBF-AE40-84CAAF75581B}" type="datetime1">
              <a:rPr lang="en-US" smtClean="0"/>
              <a:t>1/13/2026</a:t>
            </a:fld>
            <a:endParaRPr lang="en-US" dirty="0"/>
          </a:p>
        </p:txBody>
      </p:sp>
      <p:sp>
        <p:nvSpPr>
          <p:cNvPr id="5" name="Footer Placeholder 4">
            <a:extLst>
              <a:ext uri="{FF2B5EF4-FFF2-40B4-BE49-F238E27FC236}">
                <a16:creationId xmlns:a16="http://schemas.microsoft.com/office/drawing/2014/main" id="{69BA6704-AF6C-916C-657E-21DE5CF48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375EE-16BC-0D88-1584-FC3846CC3470}"/>
              </a:ext>
            </a:extLst>
          </p:cNvPr>
          <p:cNvSpPr>
            <a:spLocks noGrp="1"/>
          </p:cNvSpPr>
          <p:nvPr>
            <p:ph type="sldNum" sz="quarter" idx="12"/>
          </p:nvPr>
        </p:nvSpPr>
        <p:spPr/>
        <p:txBody>
          <a:bodyPr/>
          <a:lstStyle/>
          <a:p>
            <a:fld id="{2EF81360-97CB-4A43-A0EB-C1B998444415}" type="slidenum">
              <a:rPr lang="en-US" smtClean="0"/>
              <a:t>‹#›</a:t>
            </a:fld>
            <a:endParaRPr lang="en-US"/>
          </a:p>
        </p:txBody>
      </p:sp>
      <p:pic>
        <p:nvPicPr>
          <p:cNvPr id="7" name="Graphic 6">
            <a:extLst>
              <a:ext uri="{FF2B5EF4-FFF2-40B4-BE49-F238E27FC236}">
                <a16:creationId xmlns:a16="http://schemas.microsoft.com/office/drawing/2014/main" id="{A07F9DF7-70F6-A94C-B879-8C6A1DBD529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423231679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1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571501"/>
            <a:ext cx="6424690" cy="3448050"/>
          </a:xfrm>
        </p:spPr>
        <p:txBody>
          <a:bodyPr anchor="b">
            <a:normAutofit/>
          </a:bodyPr>
          <a:lstStyle>
            <a:lvl1pPr algn="l">
              <a:defRPr sz="6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314113"/>
            <a:ext cx="6424690" cy="1461794"/>
          </a:xfrm>
        </p:spPr>
        <p:txBody>
          <a:bodyPr anchor="t">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Date Placeholder 4">
            <a:extLst>
              <a:ext uri="{FF2B5EF4-FFF2-40B4-BE49-F238E27FC236}">
                <a16:creationId xmlns:a16="http://schemas.microsoft.com/office/drawing/2014/main" id="{3E6CE99E-569B-9EF8-3E2C-E9703F108999}"/>
              </a:ext>
            </a:extLst>
          </p:cNvPr>
          <p:cNvSpPr>
            <a:spLocks noGrp="1"/>
          </p:cNvSpPr>
          <p:nvPr>
            <p:ph type="dt" sz="half" idx="10"/>
          </p:nvPr>
        </p:nvSpPr>
        <p:spPr/>
        <p:txBody>
          <a:bodyPr/>
          <a:lstStyle/>
          <a:p>
            <a:fld id="{FEA49362-C25C-48E1-B061-067B66DFFD59}" type="datetime1">
              <a:rPr lang="en-US" smtClean="0"/>
              <a:t>1/13/2026</a:t>
            </a:fld>
            <a:endParaRPr lang="en-US"/>
          </a:p>
        </p:txBody>
      </p:sp>
      <p:sp>
        <p:nvSpPr>
          <p:cNvPr id="6" name="Footer Placeholder 5">
            <a:extLst>
              <a:ext uri="{FF2B5EF4-FFF2-40B4-BE49-F238E27FC236}">
                <a16:creationId xmlns:a16="http://schemas.microsoft.com/office/drawing/2014/main" id="{41944FA7-AAA6-D86F-6147-BF737C6299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B96B87-E1F8-B928-94D1-10C1C20F99FC}"/>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65D56496-A002-B248-B19D-6B4DF32C91E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13903860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3 (Original)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A84B-D2AD-766A-3406-CA8629ED1C31}"/>
              </a:ext>
            </a:extLst>
          </p:cNvPr>
          <p:cNvSpPr>
            <a:spLocks noGrp="1"/>
          </p:cNvSpPr>
          <p:nvPr>
            <p:ph type="title"/>
          </p:nvPr>
        </p:nvSpPr>
        <p:spPr>
          <a:xfrm>
            <a:off x="571500" y="571501"/>
            <a:ext cx="7366000" cy="2468880"/>
          </a:xfrm>
        </p:spPr>
        <p:txBody>
          <a:bodyPr anchor="b">
            <a:normAutofit/>
          </a:bodyPr>
          <a:lstStyle>
            <a:lvl1pPr>
              <a:defRPr sz="5400">
                <a:solidFill>
                  <a:schemeClr val="accent2"/>
                </a:solidFill>
              </a:defRPr>
            </a:lvl1pPr>
          </a:lstStyle>
          <a:p>
            <a:r>
              <a:rPr lang="en-US"/>
              <a:t>Click to edit Master title style</a:t>
            </a:r>
          </a:p>
        </p:txBody>
      </p:sp>
      <p:sp>
        <p:nvSpPr>
          <p:cNvPr id="3" name="Text Placeholder 2">
            <a:extLst>
              <a:ext uri="{FF2B5EF4-FFF2-40B4-BE49-F238E27FC236}">
                <a16:creationId xmlns:a16="http://schemas.microsoft.com/office/drawing/2014/main" id="{F5F3871C-E396-2FCE-911C-CC96EB7C8179}"/>
              </a:ext>
            </a:extLst>
          </p:cNvPr>
          <p:cNvSpPr>
            <a:spLocks noGrp="1"/>
          </p:cNvSpPr>
          <p:nvPr>
            <p:ph type="body" idx="1"/>
          </p:nvPr>
        </p:nvSpPr>
        <p:spPr>
          <a:xfrm>
            <a:off x="571500" y="3429000"/>
            <a:ext cx="7366000" cy="1828800"/>
          </a:xfrm>
        </p:spPr>
        <p:txBody>
          <a:bodyPr>
            <a:normAutofit/>
          </a:bodyPr>
          <a:lstStyle>
            <a:lvl1pPr marL="0" indent="0">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16E582-2B2B-9F7A-424D-1C2167EFFD25}"/>
              </a:ext>
            </a:extLst>
          </p:cNvPr>
          <p:cNvSpPr>
            <a:spLocks noGrp="1"/>
          </p:cNvSpPr>
          <p:nvPr>
            <p:ph type="dt" sz="half" idx="10"/>
          </p:nvPr>
        </p:nvSpPr>
        <p:spPr/>
        <p:txBody>
          <a:bodyPr/>
          <a:lstStyle/>
          <a:p>
            <a:fld id="{F6E7CEBB-F62E-4DBF-AE40-84CAAF75581B}" type="datetime1">
              <a:rPr lang="en-US" smtClean="0"/>
              <a:t>1/13/2026</a:t>
            </a:fld>
            <a:endParaRPr lang="en-US" dirty="0"/>
          </a:p>
        </p:txBody>
      </p:sp>
      <p:sp>
        <p:nvSpPr>
          <p:cNvPr id="5" name="Footer Placeholder 4">
            <a:extLst>
              <a:ext uri="{FF2B5EF4-FFF2-40B4-BE49-F238E27FC236}">
                <a16:creationId xmlns:a16="http://schemas.microsoft.com/office/drawing/2014/main" id="{69BA6704-AF6C-916C-657E-21DE5CF48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375EE-16BC-0D88-1584-FC3846CC3470}"/>
              </a:ext>
            </a:extLst>
          </p:cNvPr>
          <p:cNvSpPr>
            <a:spLocks noGrp="1"/>
          </p:cNvSpPr>
          <p:nvPr>
            <p:ph type="sldNum" sz="quarter" idx="12"/>
          </p:nvPr>
        </p:nvSpPr>
        <p:spPr/>
        <p:txBody>
          <a:bodyPr/>
          <a:lstStyle/>
          <a:p>
            <a:fld id="{2EF81360-97CB-4A43-A0EB-C1B998444415}" type="slidenum">
              <a:rPr lang="en-US" smtClean="0"/>
              <a:t>‹#›</a:t>
            </a:fld>
            <a:endParaRPr lang="en-US"/>
          </a:p>
        </p:txBody>
      </p:sp>
      <p:pic>
        <p:nvPicPr>
          <p:cNvPr id="7" name="Graphic 6">
            <a:extLst>
              <a:ext uri="{FF2B5EF4-FFF2-40B4-BE49-F238E27FC236}">
                <a16:creationId xmlns:a16="http://schemas.microsoft.com/office/drawing/2014/main" id="{A07F9DF7-70F6-A94C-B879-8C6A1DBD529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1505785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genda Ligh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7764FBC7-0EDD-E932-1B61-941E913CBF2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71500" y="1874520"/>
            <a:ext cx="5067300" cy="1554480"/>
          </a:xfrm>
        </p:spPr>
        <p:txBody>
          <a:bodyPr>
            <a:normAutofit/>
          </a:bodyPr>
          <a:lstStyle>
            <a:lvl1pPr>
              <a:defRPr sz="4400">
                <a:solidFill>
                  <a:schemeClr val="tx2"/>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1874520"/>
            <a:ext cx="5524500" cy="3337560"/>
          </a:xfrm>
        </p:spPr>
        <p:txBody>
          <a:bodyPr>
            <a:normAutofit/>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81BB12F-26B6-0E6B-FDA6-48784412D89D}"/>
              </a:ext>
            </a:extLst>
          </p:cNvPr>
          <p:cNvSpPr>
            <a:spLocks noGrp="1"/>
          </p:cNvSpPr>
          <p:nvPr>
            <p:ph type="dt" sz="half" idx="14"/>
          </p:nvPr>
        </p:nvSpPr>
        <p:spPr/>
        <p:txBody>
          <a:bodyPr/>
          <a:lstStyle/>
          <a:p>
            <a:fld id="{395C77EB-BB77-4115-B5C6-ACF92BA9DF82}" type="datetime1">
              <a:rPr lang="en-US" smtClean="0"/>
              <a:t>1/13/2026</a:t>
            </a:fld>
            <a:endParaRPr lang="en-US"/>
          </a:p>
        </p:txBody>
      </p:sp>
      <p:sp>
        <p:nvSpPr>
          <p:cNvPr id="6" name="Footer Placeholder 5">
            <a:extLst>
              <a:ext uri="{FF2B5EF4-FFF2-40B4-BE49-F238E27FC236}">
                <a16:creationId xmlns:a16="http://schemas.microsoft.com/office/drawing/2014/main" id="{29A120D2-089A-5AF1-BB1B-639A5CB4217A}"/>
              </a:ext>
            </a:extLst>
          </p:cNvPr>
          <p:cNvSpPr>
            <a:spLocks noGrp="1"/>
          </p:cNvSpPr>
          <p:nvPr>
            <p:ph type="ftr" sz="quarter" idx="15"/>
          </p:nvPr>
        </p:nvSpPr>
        <p:spPr/>
        <p:txBody>
          <a:bodyPr/>
          <a:lstStyle/>
          <a:p>
            <a:endParaRPr lang="en-US"/>
          </a:p>
        </p:txBody>
      </p:sp>
      <p:sp>
        <p:nvSpPr>
          <p:cNvPr id="8" name="Slide Number Placeholder 7">
            <a:extLst>
              <a:ext uri="{FF2B5EF4-FFF2-40B4-BE49-F238E27FC236}">
                <a16:creationId xmlns:a16="http://schemas.microsoft.com/office/drawing/2014/main" id="{272718BD-2667-DC98-07FE-F0A41C7C5120}"/>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1317E1EF-B11C-A54F-8D4F-0BB7E9E38DB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95970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Green">
    <p:bg>
      <p:bgRef idx="1001">
        <a:schemeClr val="bg2"/>
      </p:bgRef>
    </p:bg>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7764FBC7-0EDD-E932-1B61-941E913CBF2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71500" y="1874520"/>
            <a:ext cx="5067300" cy="1554480"/>
          </a:xfrm>
        </p:spPr>
        <p:txBody>
          <a:bodyPr>
            <a:normAutofit/>
          </a:bodyPr>
          <a:lstStyle>
            <a:lvl1pPr>
              <a:defRPr sz="4400">
                <a:solidFill>
                  <a:schemeClr val="accent3"/>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1874520"/>
            <a:ext cx="5524500" cy="3337560"/>
          </a:xfrm>
        </p:spPr>
        <p:txBody>
          <a:bodyPr>
            <a:normAutofit/>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81BB12F-26B6-0E6B-FDA6-48784412D89D}"/>
              </a:ext>
            </a:extLst>
          </p:cNvPr>
          <p:cNvSpPr>
            <a:spLocks noGrp="1"/>
          </p:cNvSpPr>
          <p:nvPr>
            <p:ph type="dt" sz="half" idx="14"/>
          </p:nvPr>
        </p:nvSpPr>
        <p:spPr/>
        <p:txBody>
          <a:bodyPr/>
          <a:lstStyle/>
          <a:p>
            <a:fld id="{395C77EB-BB77-4115-B5C6-ACF92BA9DF82}" type="datetime1">
              <a:rPr lang="en-US" smtClean="0"/>
              <a:t>1/13/2026</a:t>
            </a:fld>
            <a:endParaRPr lang="en-US"/>
          </a:p>
        </p:txBody>
      </p:sp>
      <p:sp>
        <p:nvSpPr>
          <p:cNvPr id="6" name="Footer Placeholder 5">
            <a:extLst>
              <a:ext uri="{FF2B5EF4-FFF2-40B4-BE49-F238E27FC236}">
                <a16:creationId xmlns:a16="http://schemas.microsoft.com/office/drawing/2014/main" id="{29A120D2-089A-5AF1-BB1B-639A5CB4217A}"/>
              </a:ext>
            </a:extLst>
          </p:cNvPr>
          <p:cNvSpPr>
            <a:spLocks noGrp="1"/>
          </p:cNvSpPr>
          <p:nvPr>
            <p:ph type="ftr" sz="quarter" idx="15"/>
          </p:nvPr>
        </p:nvSpPr>
        <p:spPr/>
        <p:txBody>
          <a:bodyPr/>
          <a:lstStyle/>
          <a:p>
            <a:endParaRPr lang="en-US"/>
          </a:p>
        </p:txBody>
      </p:sp>
      <p:sp>
        <p:nvSpPr>
          <p:cNvPr id="8" name="Slide Number Placeholder 7">
            <a:extLst>
              <a:ext uri="{FF2B5EF4-FFF2-40B4-BE49-F238E27FC236}">
                <a16:creationId xmlns:a16="http://schemas.microsoft.com/office/drawing/2014/main" id="{272718BD-2667-DC98-07FE-F0A41C7C5120}"/>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1317E1EF-B11C-A54F-8D4F-0BB7E9E38DB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277042402"/>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Dark">
    <p:bg>
      <p:bgRef idx="1001">
        <a:schemeClr val="bg1"/>
      </p:bgRef>
    </p:bg>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7764FBC7-0EDD-E932-1B61-941E913CBF2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71500" y="1874520"/>
            <a:ext cx="5067300" cy="1554480"/>
          </a:xfrm>
        </p:spPr>
        <p:txBody>
          <a:bodyPr>
            <a:normAutofit/>
          </a:bodyPr>
          <a:lstStyle>
            <a:lvl1pPr>
              <a:defRPr sz="4400">
                <a:solidFill>
                  <a:schemeClr val="accent2"/>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1874520"/>
            <a:ext cx="5524500" cy="3337560"/>
          </a:xfrm>
        </p:spPr>
        <p:txBody>
          <a:bodyPr>
            <a:normAutofit/>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81BB12F-26B6-0E6B-FDA6-48784412D89D}"/>
              </a:ext>
            </a:extLst>
          </p:cNvPr>
          <p:cNvSpPr>
            <a:spLocks noGrp="1"/>
          </p:cNvSpPr>
          <p:nvPr>
            <p:ph type="dt" sz="half" idx="14"/>
          </p:nvPr>
        </p:nvSpPr>
        <p:spPr/>
        <p:txBody>
          <a:bodyPr/>
          <a:lstStyle/>
          <a:p>
            <a:fld id="{395C77EB-BB77-4115-B5C6-ACF92BA9DF82}" type="datetime1">
              <a:rPr lang="en-US" smtClean="0"/>
              <a:t>1/13/2026</a:t>
            </a:fld>
            <a:endParaRPr lang="en-US"/>
          </a:p>
        </p:txBody>
      </p:sp>
      <p:sp>
        <p:nvSpPr>
          <p:cNvPr id="6" name="Footer Placeholder 5">
            <a:extLst>
              <a:ext uri="{FF2B5EF4-FFF2-40B4-BE49-F238E27FC236}">
                <a16:creationId xmlns:a16="http://schemas.microsoft.com/office/drawing/2014/main" id="{29A120D2-089A-5AF1-BB1B-639A5CB4217A}"/>
              </a:ext>
            </a:extLst>
          </p:cNvPr>
          <p:cNvSpPr>
            <a:spLocks noGrp="1"/>
          </p:cNvSpPr>
          <p:nvPr>
            <p:ph type="ftr" sz="quarter" idx="15"/>
          </p:nvPr>
        </p:nvSpPr>
        <p:spPr/>
        <p:txBody>
          <a:bodyPr/>
          <a:lstStyle/>
          <a:p>
            <a:endParaRPr lang="en-US"/>
          </a:p>
        </p:txBody>
      </p:sp>
      <p:sp>
        <p:nvSpPr>
          <p:cNvPr id="8" name="Slide Number Placeholder 7">
            <a:extLst>
              <a:ext uri="{FF2B5EF4-FFF2-40B4-BE49-F238E27FC236}">
                <a16:creationId xmlns:a16="http://schemas.microsoft.com/office/drawing/2014/main" id="{272718BD-2667-DC98-07FE-F0A41C7C5120}"/>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1317E1EF-B11C-A54F-8D4F-0BB7E9E38DB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165906124"/>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2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566738"/>
            <a:ext cx="3475568" cy="5715000"/>
          </a:xfrm>
        </p:spPr>
        <p:txBody>
          <a:bodyPr>
            <a:normAutofit/>
          </a:bodyPr>
          <a:lstStyle>
            <a:lvl1pPr>
              <a:defRPr sz="3200">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71500"/>
            <a:ext cx="6773332" cy="571500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DF7FBF9-6199-C538-8AC9-DC060E6832B4}"/>
              </a:ext>
            </a:extLst>
          </p:cNvPr>
          <p:cNvSpPr>
            <a:spLocks noGrp="1"/>
          </p:cNvSpPr>
          <p:nvPr>
            <p:ph type="dt" sz="half" idx="14"/>
          </p:nvPr>
        </p:nvSpPr>
        <p:spPr/>
        <p:txBody>
          <a:bodyPr/>
          <a:lstStyle/>
          <a:p>
            <a:fld id="{532A80C9-C9F9-40C7-B852-66696CA92F7A}" type="datetime1">
              <a:rPr lang="en-US" smtClean="0"/>
              <a:t>1/13/2026</a:t>
            </a:fld>
            <a:endParaRPr lang="en-US"/>
          </a:p>
        </p:txBody>
      </p:sp>
      <p:sp>
        <p:nvSpPr>
          <p:cNvPr id="6" name="Footer Placeholder 5">
            <a:extLst>
              <a:ext uri="{FF2B5EF4-FFF2-40B4-BE49-F238E27FC236}">
                <a16:creationId xmlns:a16="http://schemas.microsoft.com/office/drawing/2014/main" id="{90679AD5-09F2-B70B-1257-3A581A70CF2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D8092FFE-FC25-54B1-BFD0-37B113BA4F88}"/>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33E28493-8C3E-0A4A-A92E-CE2A5E2DC5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4466122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2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566738"/>
            <a:ext cx="3475568" cy="5715000"/>
          </a:xfrm>
        </p:spPr>
        <p:txBody>
          <a:bodyPr>
            <a:normAutofit/>
          </a:bodyPr>
          <a:lstStyle>
            <a:lvl1pPr>
              <a:defRPr sz="3200">
                <a:solidFill>
                  <a:schemeClr val="accent3"/>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71500"/>
            <a:ext cx="6773332"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DF7FBF9-6199-C538-8AC9-DC060E6832B4}"/>
              </a:ext>
            </a:extLst>
          </p:cNvPr>
          <p:cNvSpPr>
            <a:spLocks noGrp="1"/>
          </p:cNvSpPr>
          <p:nvPr>
            <p:ph type="dt" sz="half" idx="14"/>
          </p:nvPr>
        </p:nvSpPr>
        <p:spPr/>
        <p:txBody>
          <a:bodyPr/>
          <a:lstStyle/>
          <a:p>
            <a:fld id="{532A80C9-C9F9-40C7-B852-66696CA92F7A}" type="datetime1">
              <a:rPr lang="en-US" smtClean="0"/>
              <a:t>1/13/2026</a:t>
            </a:fld>
            <a:endParaRPr lang="en-US"/>
          </a:p>
        </p:txBody>
      </p:sp>
      <p:sp>
        <p:nvSpPr>
          <p:cNvPr id="6" name="Footer Placeholder 5">
            <a:extLst>
              <a:ext uri="{FF2B5EF4-FFF2-40B4-BE49-F238E27FC236}">
                <a16:creationId xmlns:a16="http://schemas.microsoft.com/office/drawing/2014/main" id="{90679AD5-09F2-B70B-1257-3A581A70CF2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D8092FFE-FC25-54B1-BFD0-37B113BA4F88}"/>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33E28493-8C3E-0A4A-A92E-CE2A5E2DC5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556973735"/>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2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566738"/>
            <a:ext cx="3475568" cy="5715000"/>
          </a:xfrm>
        </p:spPr>
        <p:txBody>
          <a:bodyPr>
            <a:normAutofit/>
          </a:bodyPr>
          <a:lstStyle>
            <a:lvl1pPr>
              <a:defRPr sz="3200">
                <a:solidFill>
                  <a:schemeClr val="accent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71500"/>
            <a:ext cx="6773332"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DF7FBF9-6199-C538-8AC9-DC060E6832B4}"/>
              </a:ext>
            </a:extLst>
          </p:cNvPr>
          <p:cNvSpPr>
            <a:spLocks noGrp="1"/>
          </p:cNvSpPr>
          <p:nvPr>
            <p:ph type="dt" sz="half" idx="14"/>
          </p:nvPr>
        </p:nvSpPr>
        <p:spPr/>
        <p:txBody>
          <a:bodyPr/>
          <a:lstStyle/>
          <a:p>
            <a:fld id="{532A80C9-C9F9-40C7-B852-66696CA92F7A}" type="datetime1">
              <a:rPr lang="en-US" smtClean="0"/>
              <a:t>1/13/2026</a:t>
            </a:fld>
            <a:endParaRPr lang="en-US"/>
          </a:p>
        </p:txBody>
      </p:sp>
      <p:sp>
        <p:nvSpPr>
          <p:cNvPr id="6" name="Footer Placeholder 5">
            <a:extLst>
              <a:ext uri="{FF2B5EF4-FFF2-40B4-BE49-F238E27FC236}">
                <a16:creationId xmlns:a16="http://schemas.microsoft.com/office/drawing/2014/main" id="{90679AD5-09F2-B70B-1257-3A581A70CF2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D8092FFE-FC25-54B1-BFD0-37B113BA4F88}"/>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33E28493-8C3E-0A4A-A92E-CE2A5E2DC5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029764209"/>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Photo L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E9F7732-5EA7-1D4A-975B-4E9E5713F967}"/>
              </a:ext>
            </a:extLst>
          </p:cNvPr>
          <p:cNvSpPr>
            <a:spLocks noGrp="1"/>
          </p:cNvSpPr>
          <p:nvPr>
            <p:ph type="pic" sz="quarter" idx="14"/>
          </p:nvPr>
        </p:nvSpPr>
        <p:spPr>
          <a:xfrm>
            <a:off x="121424" y="136525"/>
            <a:ext cx="5593910"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lgGrid">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81856" y="856488"/>
            <a:ext cx="5338643" cy="1554480"/>
          </a:xfrm>
        </p:spPr>
        <p:txBody>
          <a:bodyPr anchor="b"/>
          <a:lstStyle>
            <a:lvl1pPr>
              <a:defRPr>
                <a:solidFill>
                  <a:schemeClr val="tx2"/>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81856" y="2704270"/>
            <a:ext cx="5338643" cy="3245426"/>
          </a:xfrm>
        </p:spPr>
        <p:txBody>
          <a:bodyPr>
            <a:norm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EFAA9-05D4-C50D-1555-862D2BB2546B}"/>
              </a:ext>
            </a:extLst>
          </p:cNvPr>
          <p:cNvSpPr>
            <a:spLocks noGrp="1"/>
          </p:cNvSpPr>
          <p:nvPr>
            <p:ph type="dt" sz="half" idx="15"/>
          </p:nvPr>
        </p:nvSpPr>
        <p:spPr>
          <a:xfrm>
            <a:off x="9712711" y="6450138"/>
            <a:ext cx="993389" cy="271337"/>
          </a:xfrm>
        </p:spPr>
        <p:txBody>
          <a:bodyPr/>
          <a:lstStyle/>
          <a:p>
            <a:fld id="{3E8260C8-3AFF-4FEE-9A16-94DD14809543}" type="datetime1">
              <a:rPr lang="en-US" smtClean="0"/>
              <a:t>1/13/2026</a:t>
            </a:fld>
            <a:endParaRPr lang="en-US"/>
          </a:p>
        </p:txBody>
      </p:sp>
      <p:sp>
        <p:nvSpPr>
          <p:cNvPr id="6" name="Footer Placeholder 5">
            <a:extLst>
              <a:ext uri="{FF2B5EF4-FFF2-40B4-BE49-F238E27FC236}">
                <a16:creationId xmlns:a16="http://schemas.microsoft.com/office/drawing/2014/main" id="{1D40CE83-1754-94FC-DBC9-6F528E2D5E83}"/>
              </a:ext>
            </a:extLst>
          </p:cNvPr>
          <p:cNvSpPr>
            <a:spLocks noGrp="1"/>
          </p:cNvSpPr>
          <p:nvPr>
            <p:ph type="ftr" sz="quarter" idx="16"/>
          </p:nvPr>
        </p:nvSpPr>
        <p:spPr>
          <a:xfrm>
            <a:off x="6281856" y="6450138"/>
            <a:ext cx="3430854" cy="271337"/>
          </a:xfrm>
        </p:spPr>
        <p:txBody>
          <a:bodyPr/>
          <a:lstStyle/>
          <a:p>
            <a:endParaRPr lang="en-US" dirty="0"/>
          </a:p>
        </p:txBody>
      </p:sp>
      <p:sp>
        <p:nvSpPr>
          <p:cNvPr id="9" name="Slide Number Placeholder 8">
            <a:extLst>
              <a:ext uri="{FF2B5EF4-FFF2-40B4-BE49-F238E27FC236}">
                <a16:creationId xmlns:a16="http://schemas.microsoft.com/office/drawing/2014/main" id="{75B9571D-A00C-AC78-31B6-F4C14EFD002D}"/>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BCD45468-0017-8447-93A7-BE1E1D5DC4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5676900"/>
            <a:ext cx="914400" cy="1181100"/>
          </a:xfrm>
          <a:prstGeom prst="rect">
            <a:avLst/>
          </a:prstGeom>
        </p:spPr>
      </p:pic>
    </p:spTree>
    <p:extLst>
      <p:ext uri="{BB962C8B-B14F-4D97-AF65-F5344CB8AC3E}">
        <p14:creationId xmlns:p14="http://schemas.microsoft.com/office/powerpoint/2010/main" val="20103930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genda Photo Green">
    <p:bg>
      <p:bgRef idx="1001">
        <a:schemeClr val="bg2"/>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E9F7732-5EA7-1D4A-975B-4E9E5713F967}"/>
              </a:ext>
            </a:extLst>
          </p:cNvPr>
          <p:cNvSpPr>
            <a:spLocks noGrp="1"/>
          </p:cNvSpPr>
          <p:nvPr>
            <p:ph type="pic" sz="quarter" idx="14"/>
          </p:nvPr>
        </p:nvSpPr>
        <p:spPr>
          <a:xfrm>
            <a:off x="121424" y="136525"/>
            <a:ext cx="5593910"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lgGrid">
            <a:fgClr>
              <a:schemeClr val="accent2"/>
            </a:fgClr>
            <a:bgClr>
              <a:schemeClr val="accent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81856" y="856488"/>
            <a:ext cx="5338643" cy="1554480"/>
          </a:xfrm>
        </p:spPr>
        <p:txBody>
          <a:bodyPr anchor="b"/>
          <a:lstStyle>
            <a:lvl1pPr>
              <a:defRPr>
                <a:solidFill>
                  <a:schemeClr val="accent3"/>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81856" y="2704270"/>
            <a:ext cx="5338643" cy="3245426"/>
          </a:xfrm>
        </p:spPr>
        <p:txBody>
          <a:bodyPr>
            <a:norm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EFAA9-05D4-C50D-1555-862D2BB2546B}"/>
              </a:ext>
            </a:extLst>
          </p:cNvPr>
          <p:cNvSpPr>
            <a:spLocks noGrp="1"/>
          </p:cNvSpPr>
          <p:nvPr>
            <p:ph type="dt" sz="half" idx="15"/>
          </p:nvPr>
        </p:nvSpPr>
        <p:spPr>
          <a:xfrm>
            <a:off x="9712711" y="6450138"/>
            <a:ext cx="993389" cy="271337"/>
          </a:xfrm>
        </p:spPr>
        <p:txBody>
          <a:bodyPr/>
          <a:lstStyle/>
          <a:p>
            <a:fld id="{3E8260C8-3AFF-4FEE-9A16-94DD14809543}" type="datetime1">
              <a:rPr lang="en-US" smtClean="0"/>
              <a:t>1/13/2026</a:t>
            </a:fld>
            <a:endParaRPr lang="en-US"/>
          </a:p>
        </p:txBody>
      </p:sp>
      <p:sp>
        <p:nvSpPr>
          <p:cNvPr id="6" name="Footer Placeholder 5">
            <a:extLst>
              <a:ext uri="{FF2B5EF4-FFF2-40B4-BE49-F238E27FC236}">
                <a16:creationId xmlns:a16="http://schemas.microsoft.com/office/drawing/2014/main" id="{1D40CE83-1754-94FC-DBC9-6F528E2D5E83}"/>
              </a:ext>
            </a:extLst>
          </p:cNvPr>
          <p:cNvSpPr>
            <a:spLocks noGrp="1"/>
          </p:cNvSpPr>
          <p:nvPr>
            <p:ph type="ftr" sz="quarter" idx="16"/>
          </p:nvPr>
        </p:nvSpPr>
        <p:spPr>
          <a:xfrm>
            <a:off x="6281856" y="6450138"/>
            <a:ext cx="3430854" cy="271337"/>
          </a:xfrm>
        </p:spPr>
        <p:txBody>
          <a:bodyPr/>
          <a:lstStyle/>
          <a:p>
            <a:endParaRPr lang="en-US" dirty="0"/>
          </a:p>
        </p:txBody>
      </p:sp>
      <p:sp>
        <p:nvSpPr>
          <p:cNvPr id="9" name="Slide Number Placeholder 8">
            <a:extLst>
              <a:ext uri="{FF2B5EF4-FFF2-40B4-BE49-F238E27FC236}">
                <a16:creationId xmlns:a16="http://schemas.microsoft.com/office/drawing/2014/main" id="{75B9571D-A00C-AC78-31B6-F4C14EFD002D}"/>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BCD45468-0017-8447-93A7-BE1E1D5DC4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5676900"/>
            <a:ext cx="914400" cy="1181100"/>
          </a:xfrm>
          <a:prstGeom prst="rect">
            <a:avLst/>
          </a:prstGeom>
        </p:spPr>
      </p:pic>
    </p:spTree>
    <p:extLst>
      <p:ext uri="{BB962C8B-B14F-4D97-AF65-F5344CB8AC3E}">
        <p14:creationId xmlns:p14="http://schemas.microsoft.com/office/powerpoint/2010/main" val="209948641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genda Photo Dark">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E9F7732-5EA7-1D4A-975B-4E9E5713F967}"/>
              </a:ext>
            </a:extLst>
          </p:cNvPr>
          <p:cNvSpPr>
            <a:spLocks noGrp="1"/>
          </p:cNvSpPr>
          <p:nvPr>
            <p:ph type="pic" sz="quarter" idx="14"/>
          </p:nvPr>
        </p:nvSpPr>
        <p:spPr>
          <a:xfrm>
            <a:off x="121424" y="136525"/>
            <a:ext cx="5593910"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pct5">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81856" y="856488"/>
            <a:ext cx="5338643" cy="1554480"/>
          </a:xfrm>
        </p:spPr>
        <p:txBody>
          <a:bodyPr anchor="b"/>
          <a:lstStyle>
            <a:lvl1pPr>
              <a:defRPr>
                <a:solidFill>
                  <a:schemeClr val="accent2"/>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81856" y="2704270"/>
            <a:ext cx="5338643" cy="3245426"/>
          </a:xfrm>
        </p:spPr>
        <p:txBody>
          <a:bodyPr>
            <a:norm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EFAA9-05D4-C50D-1555-862D2BB2546B}"/>
              </a:ext>
            </a:extLst>
          </p:cNvPr>
          <p:cNvSpPr>
            <a:spLocks noGrp="1"/>
          </p:cNvSpPr>
          <p:nvPr>
            <p:ph type="dt" sz="half" idx="15"/>
          </p:nvPr>
        </p:nvSpPr>
        <p:spPr>
          <a:xfrm>
            <a:off x="9712711" y="6450138"/>
            <a:ext cx="993389" cy="271337"/>
          </a:xfrm>
        </p:spPr>
        <p:txBody>
          <a:bodyPr/>
          <a:lstStyle/>
          <a:p>
            <a:fld id="{3E8260C8-3AFF-4FEE-9A16-94DD14809543}" type="datetime1">
              <a:rPr lang="en-US" smtClean="0"/>
              <a:t>1/13/2026</a:t>
            </a:fld>
            <a:endParaRPr lang="en-US"/>
          </a:p>
        </p:txBody>
      </p:sp>
      <p:sp>
        <p:nvSpPr>
          <p:cNvPr id="6" name="Footer Placeholder 5">
            <a:extLst>
              <a:ext uri="{FF2B5EF4-FFF2-40B4-BE49-F238E27FC236}">
                <a16:creationId xmlns:a16="http://schemas.microsoft.com/office/drawing/2014/main" id="{1D40CE83-1754-94FC-DBC9-6F528E2D5E83}"/>
              </a:ext>
            </a:extLst>
          </p:cNvPr>
          <p:cNvSpPr>
            <a:spLocks noGrp="1"/>
          </p:cNvSpPr>
          <p:nvPr>
            <p:ph type="ftr" sz="quarter" idx="16"/>
          </p:nvPr>
        </p:nvSpPr>
        <p:spPr>
          <a:xfrm>
            <a:off x="6281856" y="6450138"/>
            <a:ext cx="3430854" cy="271337"/>
          </a:xfrm>
        </p:spPr>
        <p:txBody>
          <a:bodyPr/>
          <a:lstStyle/>
          <a:p>
            <a:endParaRPr lang="en-US" dirty="0"/>
          </a:p>
        </p:txBody>
      </p:sp>
      <p:sp>
        <p:nvSpPr>
          <p:cNvPr id="9" name="Slide Number Placeholder 8">
            <a:extLst>
              <a:ext uri="{FF2B5EF4-FFF2-40B4-BE49-F238E27FC236}">
                <a16:creationId xmlns:a16="http://schemas.microsoft.com/office/drawing/2014/main" id="{75B9571D-A00C-AC78-31B6-F4C14EFD002D}"/>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BCD45468-0017-8447-93A7-BE1E1D5DC4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5676900"/>
            <a:ext cx="914400" cy="1181100"/>
          </a:xfrm>
          <a:prstGeom prst="rect">
            <a:avLst/>
          </a:prstGeom>
        </p:spPr>
      </p:pic>
    </p:spTree>
    <p:extLst>
      <p:ext uri="{BB962C8B-B14F-4D97-AF65-F5344CB8AC3E}">
        <p14:creationId xmlns:p14="http://schemas.microsoft.com/office/powerpoint/2010/main" val="20994984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2 Light">
    <p:bg>
      <p:bgRef idx="1001">
        <a:schemeClr val="bg1"/>
      </p:bgRef>
    </p:bg>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8188E207-3F01-8FBA-B098-096C5C5A9748}"/>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1" y="571501"/>
            <a:ext cx="7365999" cy="3213100"/>
          </a:xfrm>
        </p:spPr>
        <p:txBody>
          <a:bodyPr anchor="b">
            <a:normAutofit/>
          </a:bodyPr>
          <a:lstStyle>
            <a:lvl1pPr algn="l">
              <a:defRPr sz="7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086203"/>
            <a:ext cx="7365999" cy="1545336"/>
          </a:xfrm>
        </p:spPr>
        <p:txBody>
          <a:bodyPr anchor="t">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05040F18-45CE-ABBE-6C07-3D91C88A3209}"/>
              </a:ext>
            </a:extLst>
          </p:cNvPr>
          <p:cNvSpPr>
            <a:spLocks noGrp="1"/>
          </p:cNvSpPr>
          <p:nvPr>
            <p:ph type="dt" sz="half" idx="10"/>
          </p:nvPr>
        </p:nvSpPr>
        <p:spPr/>
        <p:txBody>
          <a:bodyPr/>
          <a:lstStyle/>
          <a:p>
            <a:fld id="{EA282C3E-BD93-4211-8DD5-73CD37AC61D0}" type="datetime1">
              <a:rPr lang="en-US" smtClean="0"/>
              <a:t>1/13/2026</a:t>
            </a:fld>
            <a:endParaRPr lang="en-US"/>
          </a:p>
        </p:txBody>
      </p:sp>
      <p:sp>
        <p:nvSpPr>
          <p:cNvPr id="6" name="Footer Placeholder 5">
            <a:extLst>
              <a:ext uri="{FF2B5EF4-FFF2-40B4-BE49-F238E27FC236}">
                <a16:creationId xmlns:a16="http://schemas.microsoft.com/office/drawing/2014/main" id="{2E10B30E-047D-5A69-8BB6-9EB6959D4B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4ABD01-729E-F1CA-0C80-2740BCB7E8B6}"/>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6D61701B-2042-AD42-B6A7-55E3A1148D6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3112964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1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95400" y="2201602"/>
            <a:ext cx="4572000" cy="2454796"/>
          </a:xfrm>
        </p:spPr>
        <p:txBody>
          <a:bodyPr>
            <a:normAutofit/>
          </a:bodyPr>
          <a:lstStyle>
            <a:lvl1pPr>
              <a:defRPr sz="4400">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324600" y="2201602"/>
            <a:ext cx="4572000" cy="2473808"/>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93D1BF-A304-DD30-F7E9-BCA867EA30A8}"/>
              </a:ext>
            </a:extLst>
          </p:cNvPr>
          <p:cNvSpPr>
            <a:spLocks noGrp="1"/>
          </p:cNvSpPr>
          <p:nvPr>
            <p:ph type="dt" sz="half" idx="14"/>
          </p:nvPr>
        </p:nvSpPr>
        <p:spPr/>
        <p:txBody>
          <a:bodyPr/>
          <a:lstStyle/>
          <a:p>
            <a:fld id="{E07333A9-42DA-4CAB-9EC2-DDCEE0B5569C}" type="datetime1">
              <a:rPr lang="en-US" smtClean="0"/>
              <a:t>1/13/2026</a:t>
            </a:fld>
            <a:endParaRPr lang="en-US"/>
          </a:p>
        </p:txBody>
      </p:sp>
      <p:sp>
        <p:nvSpPr>
          <p:cNvPr id="6" name="Footer Placeholder 5">
            <a:extLst>
              <a:ext uri="{FF2B5EF4-FFF2-40B4-BE49-F238E27FC236}">
                <a16:creationId xmlns:a16="http://schemas.microsoft.com/office/drawing/2014/main" id="{9811511E-CC0C-FE90-50A9-1626E8244CF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6E901421-64A3-7B7E-C8F7-8805BD4B153C}"/>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B4E1841C-6451-CA4E-9FEF-EA9157D874C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3087418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1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95400" y="2201602"/>
            <a:ext cx="4572000" cy="2454796"/>
          </a:xfrm>
        </p:spPr>
        <p:txBody>
          <a:bodyPr>
            <a:normAutofit/>
          </a:bodyPr>
          <a:lstStyle>
            <a:lvl1pPr>
              <a:defRPr sz="4400">
                <a:solidFill>
                  <a:schemeClr val="accent3"/>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324600" y="2201602"/>
            <a:ext cx="4572000" cy="2473808"/>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93D1BF-A304-DD30-F7E9-BCA867EA30A8}"/>
              </a:ext>
            </a:extLst>
          </p:cNvPr>
          <p:cNvSpPr>
            <a:spLocks noGrp="1"/>
          </p:cNvSpPr>
          <p:nvPr>
            <p:ph type="dt" sz="half" idx="14"/>
          </p:nvPr>
        </p:nvSpPr>
        <p:spPr/>
        <p:txBody>
          <a:bodyPr/>
          <a:lstStyle/>
          <a:p>
            <a:fld id="{E07333A9-42DA-4CAB-9EC2-DDCEE0B5569C}" type="datetime1">
              <a:rPr lang="en-US" smtClean="0"/>
              <a:t>1/13/2026</a:t>
            </a:fld>
            <a:endParaRPr lang="en-US"/>
          </a:p>
        </p:txBody>
      </p:sp>
      <p:sp>
        <p:nvSpPr>
          <p:cNvPr id="6" name="Footer Placeholder 5">
            <a:extLst>
              <a:ext uri="{FF2B5EF4-FFF2-40B4-BE49-F238E27FC236}">
                <a16:creationId xmlns:a16="http://schemas.microsoft.com/office/drawing/2014/main" id="{9811511E-CC0C-FE90-50A9-1626E8244CF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6E901421-64A3-7B7E-C8F7-8805BD4B153C}"/>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4B798957-46F7-5542-94D6-EA481903F20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31410589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1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95400" y="2201602"/>
            <a:ext cx="4572000" cy="2454796"/>
          </a:xfrm>
        </p:spPr>
        <p:txBody>
          <a:bodyPr>
            <a:normAutofit/>
          </a:bodyPr>
          <a:lstStyle>
            <a:lvl1pPr>
              <a:defRPr sz="4400">
                <a:solidFill>
                  <a:schemeClr val="accent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324600" y="2201602"/>
            <a:ext cx="4572000" cy="2473808"/>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93D1BF-A304-DD30-F7E9-BCA867EA30A8}"/>
              </a:ext>
            </a:extLst>
          </p:cNvPr>
          <p:cNvSpPr>
            <a:spLocks noGrp="1"/>
          </p:cNvSpPr>
          <p:nvPr>
            <p:ph type="dt" sz="half" idx="14"/>
          </p:nvPr>
        </p:nvSpPr>
        <p:spPr/>
        <p:txBody>
          <a:bodyPr/>
          <a:lstStyle/>
          <a:p>
            <a:fld id="{E07333A9-42DA-4CAB-9EC2-DDCEE0B5569C}" type="datetime1">
              <a:rPr lang="en-US" smtClean="0"/>
              <a:t>1/13/2026</a:t>
            </a:fld>
            <a:endParaRPr lang="en-US"/>
          </a:p>
        </p:txBody>
      </p:sp>
      <p:sp>
        <p:nvSpPr>
          <p:cNvPr id="6" name="Footer Placeholder 5">
            <a:extLst>
              <a:ext uri="{FF2B5EF4-FFF2-40B4-BE49-F238E27FC236}">
                <a16:creationId xmlns:a16="http://schemas.microsoft.com/office/drawing/2014/main" id="{9811511E-CC0C-FE90-50A9-1626E8244CF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6E901421-64A3-7B7E-C8F7-8805BD4B153C}"/>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B4E1841C-6451-CA4E-9FEF-EA9157D874C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693918664"/>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2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8201" y="1651000"/>
            <a:ext cx="5029200"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324599" y="1651000"/>
            <a:ext cx="5029200"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49364A-8882-92B7-8056-BA4E410471D6}"/>
              </a:ext>
            </a:extLst>
          </p:cNvPr>
          <p:cNvSpPr>
            <a:spLocks noGrp="1"/>
          </p:cNvSpPr>
          <p:nvPr>
            <p:ph type="dt" sz="half" idx="14"/>
          </p:nvPr>
        </p:nvSpPr>
        <p:spPr/>
        <p:txBody>
          <a:bodyPr/>
          <a:lstStyle/>
          <a:p>
            <a:fld id="{864EEA55-D3EA-4DDC-85FB-A8544C2FDC96}" type="datetime1">
              <a:rPr lang="en-US" smtClean="0"/>
              <a:t>1/13/2026</a:t>
            </a:fld>
            <a:endParaRPr lang="en-US"/>
          </a:p>
        </p:txBody>
      </p:sp>
      <p:sp>
        <p:nvSpPr>
          <p:cNvPr id="6" name="Footer Placeholder 5">
            <a:extLst>
              <a:ext uri="{FF2B5EF4-FFF2-40B4-BE49-F238E27FC236}">
                <a16:creationId xmlns:a16="http://schemas.microsoft.com/office/drawing/2014/main" id="{2A59A083-359A-A96C-2070-82645E5AB9F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FC59BD43-BE72-BAEA-4625-E36A6129ADC3}"/>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2AD7599F-82B8-E149-AF1B-A79DDDFFE5E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807564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2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8201" y="1651000"/>
            <a:ext cx="5029200" cy="3557016"/>
          </a:xfrm>
        </p:spPr>
        <p:txBody>
          <a:bodyPr>
            <a:normAutofit/>
          </a:bodyPr>
          <a:lstStyle>
            <a:lvl1pPr>
              <a:defRPr sz="3600">
                <a:solidFill>
                  <a:schemeClr val="accent3"/>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324599" y="1651000"/>
            <a:ext cx="5029200"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49364A-8882-92B7-8056-BA4E410471D6}"/>
              </a:ext>
            </a:extLst>
          </p:cNvPr>
          <p:cNvSpPr>
            <a:spLocks noGrp="1"/>
          </p:cNvSpPr>
          <p:nvPr>
            <p:ph type="dt" sz="half" idx="14"/>
          </p:nvPr>
        </p:nvSpPr>
        <p:spPr/>
        <p:txBody>
          <a:bodyPr/>
          <a:lstStyle/>
          <a:p>
            <a:fld id="{864EEA55-D3EA-4DDC-85FB-A8544C2FDC96}" type="datetime1">
              <a:rPr lang="en-US" smtClean="0"/>
              <a:t>1/13/2026</a:t>
            </a:fld>
            <a:endParaRPr lang="en-US"/>
          </a:p>
        </p:txBody>
      </p:sp>
      <p:sp>
        <p:nvSpPr>
          <p:cNvPr id="6" name="Footer Placeholder 5">
            <a:extLst>
              <a:ext uri="{FF2B5EF4-FFF2-40B4-BE49-F238E27FC236}">
                <a16:creationId xmlns:a16="http://schemas.microsoft.com/office/drawing/2014/main" id="{2A59A083-359A-A96C-2070-82645E5AB9F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FC59BD43-BE72-BAEA-4625-E36A6129ADC3}"/>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BB1C448-6CA7-BD4C-872F-D028559065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42456" y="0"/>
            <a:ext cx="649544" cy="838994"/>
          </a:xfrm>
          <a:prstGeom prst="rect">
            <a:avLst/>
          </a:prstGeom>
        </p:spPr>
      </p:pic>
    </p:spTree>
    <p:extLst>
      <p:ext uri="{BB962C8B-B14F-4D97-AF65-F5344CB8AC3E}">
        <p14:creationId xmlns:p14="http://schemas.microsoft.com/office/powerpoint/2010/main" val="3981502203"/>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2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38201" y="1651000"/>
            <a:ext cx="5029200" cy="3557016"/>
          </a:xfrm>
        </p:spPr>
        <p:txBody>
          <a:bodyPr>
            <a:normAutofit/>
          </a:bodyPr>
          <a:lstStyle>
            <a:lvl1pPr>
              <a:defRPr sz="3600">
                <a:solidFill>
                  <a:schemeClr val="accent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324599" y="1651000"/>
            <a:ext cx="5029200"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49364A-8882-92B7-8056-BA4E410471D6}"/>
              </a:ext>
            </a:extLst>
          </p:cNvPr>
          <p:cNvSpPr>
            <a:spLocks noGrp="1"/>
          </p:cNvSpPr>
          <p:nvPr>
            <p:ph type="dt" sz="half" idx="14"/>
          </p:nvPr>
        </p:nvSpPr>
        <p:spPr/>
        <p:txBody>
          <a:bodyPr/>
          <a:lstStyle/>
          <a:p>
            <a:fld id="{864EEA55-D3EA-4DDC-85FB-A8544C2FDC96}" type="datetime1">
              <a:rPr lang="en-US" smtClean="0"/>
              <a:t>1/13/2026</a:t>
            </a:fld>
            <a:endParaRPr lang="en-US"/>
          </a:p>
        </p:txBody>
      </p:sp>
      <p:sp>
        <p:nvSpPr>
          <p:cNvPr id="6" name="Footer Placeholder 5">
            <a:extLst>
              <a:ext uri="{FF2B5EF4-FFF2-40B4-BE49-F238E27FC236}">
                <a16:creationId xmlns:a16="http://schemas.microsoft.com/office/drawing/2014/main" id="{2A59A083-359A-A96C-2070-82645E5AB9F2}"/>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FC59BD43-BE72-BAEA-4625-E36A6129ADC3}"/>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F0AB8F36-1EFA-C043-8E1F-678E59C1959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42456" y="0"/>
            <a:ext cx="649544" cy="838994"/>
          </a:xfrm>
          <a:prstGeom prst="rect">
            <a:avLst/>
          </a:prstGeom>
        </p:spPr>
      </p:pic>
    </p:spTree>
    <p:extLst>
      <p:ext uri="{BB962C8B-B14F-4D97-AF65-F5344CB8AC3E}">
        <p14:creationId xmlns:p14="http://schemas.microsoft.com/office/powerpoint/2010/main" val="148072181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3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1019969"/>
            <a:ext cx="5067300" cy="2409031"/>
          </a:xfrm>
        </p:spPr>
        <p:txBody>
          <a:bodyPr>
            <a:normAutofit/>
          </a:bodyPr>
          <a:lstStyle>
            <a:lvl1pPr>
              <a:defRPr sz="3600">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861825" y="1019969"/>
            <a:ext cx="5524500"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B0D72C-A3FA-7697-2A5F-FC2EC8D3EDB7}"/>
              </a:ext>
            </a:extLst>
          </p:cNvPr>
          <p:cNvSpPr>
            <a:spLocks noGrp="1"/>
          </p:cNvSpPr>
          <p:nvPr>
            <p:ph type="dt" sz="half" idx="14"/>
          </p:nvPr>
        </p:nvSpPr>
        <p:spPr/>
        <p:txBody>
          <a:bodyPr/>
          <a:lstStyle/>
          <a:p>
            <a:fld id="{9B7F76ED-5129-4B45-944F-7E16AF7C8D05}" type="datetime1">
              <a:rPr lang="en-US" smtClean="0"/>
              <a:t>1/13/2026</a:t>
            </a:fld>
            <a:endParaRPr lang="en-US"/>
          </a:p>
        </p:txBody>
      </p:sp>
      <p:sp>
        <p:nvSpPr>
          <p:cNvPr id="6" name="Footer Placeholder 5">
            <a:extLst>
              <a:ext uri="{FF2B5EF4-FFF2-40B4-BE49-F238E27FC236}">
                <a16:creationId xmlns:a16="http://schemas.microsoft.com/office/drawing/2014/main" id="{5A73FE49-ED79-BA79-DA00-DBB05FB3EE39}"/>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E4F786EA-772D-7FBC-F0C2-904C2D40D903}"/>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4B3D00B4-3056-574E-BF59-F1CAA3D6CB0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3545867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3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1019969"/>
            <a:ext cx="5067300" cy="2409031"/>
          </a:xfrm>
        </p:spPr>
        <p:txBody>
          <a:bodyPr>
            <a:normAutofit/>
          </a:bodyPr>
          <a:lstStyle>
            <a:lvl1pPr>
              <a:defRPr sz="3600">
                <a:solidFill>
                  <a:schemeClr val="accent3"/>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861825" y="1019969"/>
            <a:ext cx="5524500"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B0D72C-A3FA-7697-2A5F-FC2EC8D3EDB7}"/>
              </a:ext>
            </a:extLst>
          </p:cNvPr>
          <p:cNvSpPr>
            <a:spLocks noGrp="1"/>
          </p:cNvSpPr>
          <p:nvPr>
            <p:ph type="dt" sz="half" idx="14"/>
          </p:nvPr>
        </p:nvSpPr>
        <p:spPr/>
        <p:txBody>
          <a:bodyPr/>
          <a:lstStyle/>
          <a:p>
            <a:fld id="{9B7F76ED-5129-4B45-944F-7E16AF7C8D05}" type="datetime1">
              <a:rPr lang="en-US" smtClean="0"/>
              <a:t>1/13/2026</a:t>
            </a:fld>
            <a:endParaRPr lang="en-US"/>
          </a:p>
        </p:txBody>
      </p:sp>
      <p:sp>
        <p:nvSpPr>
          <p:cNvPr id="6" name="Footer Placeholder 5">
            <a:extLst>
              <a:ext uri="{FF2B5EF4-FFF2-40B4-BE49-F238E27FC236}">
                <a16:creationId xmlns:a16="http://schemas.microsoft.com/office/drawing/2014/main" id="{5A73FE49-ED79-BA79-DA00-DBB05FB3EE39}"/>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E4F786EA-772D-7FBC-F0C2-904C2D40D903}"/>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697A57EB-0239-8740-A0AE-A1910516F9B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137147292"/>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3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1019969"/>
            <a:ext cx="5067300" cy="2409031"/>
          </a:xfrm>
        </p:spPr>
        <p:txBody>
          <a:bodyPr>
            <a:normAutofit/>
          </a:bodyPr>
          <a:lstStyle>
            <a:lvl1pPr>
              <a:defRPr sz="3600">
                <a:solidFill>
                  <a:schemeClr val="accent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861825" y="1019969"/>
            <a:ext cx="5524500"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B0D72C-A3FA-7697-2A5F-FC2EC8D3EDB7}"/>
              </a:ext>
            </a:extLst>
          </p:cNvPr>
          <p:cNvSpPr>
            <a:spLocks noGrp="1"/>
          </p:cNvSpPr>
          <p:nvPr>
            <p:ph type="dt" sz="half" idx="14"/>
          </p:nvPr>
        </p:nvSpPr>
        <p:spPr/>
        <p:txBody>
          <a:bodyPr/>
          <a:lstStyle/>
          <a:p>
            <a:fld id="{9B7F76ED-5129-4B45-944F-7E16AF7C8D05}" type="datetime1">
              <a:rPr lang="en-US" smtClean="0"/>
              <a:t>1/13/2026</a:t>
            </a:fld>
            <a:endParaRPr lang="en-US"/>
          </a:p>
        </p:txBody>
      </p:sp>
      <p:sp>
        <p:nvSpPr>
          <p:cNvPr id="6" name="Footer Placeholder 5">
            <a:extLst>
              <a:ext uri="{FF2B5EF4-FFF2-40B4-BE49-F238E27FC236}">
                <a16:creationId xmlns:a16="http://schemas.microsoft.com/office/drawing/2014/main" id="{5A73FE49-ED79-BA79-DA00-DBB05FB3EE39}"/>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E4F786EA-772D-7FBC-F0C2-904C2D40D903}"/>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0357BD77-38C5-6E48-A53E-6715C3A0670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644891701"/>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4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8609" y="838994"/>
            <a:ext cx="4142232" cy="2322512"/>
          </a:xfrm>
        </p:spPr>
        <p:txBody>
          <a:bodyPr>
            <a:normAutofit/>
          </a:bodyPr>
          <a:lstStyle>
            <a:lvl1pPr>
              <a:defRPr sz="3600">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74491" y="838994"/>
            <a:ext cx="6438900" cy="5180012"/>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E1E0A3C2-E480-77F8-E59A-94275A0EE127}"/>
              </a:ext>
            </a:extLst>
          </p:cNvPr>
          <p:cNvSpPr>
            <a:spLocks noGrp="1"/>
          </p:cNvSpPr>
          <p:nvPr>
            <p:ph type="dt" sz="half" idx="14"/>
          </p:nvPr>
        </p:nvSpPr>
        <p:spPr/>
        <p:txBody>
          <a:bodyPr/>
          <a:lstStyle/>
          <a:p>
            <a:fld id="{7C7ED78A-0BB3-40BF-A4DA-FD8FB8570902}" type="datetime1">
              <a:rPr lang="en-US" smtClean="0"/>
              <a:t>1/13/2026</a:t>
            </a:fld>
            <a:endParaRPr lang="en-US"/>
          </a:p>
        </p:txBody>
      </p:sp>
      <p:sp>
        <p:nvSpPr>
          <p:cNvPr id="6" name="Footer Placeholder 5">
            <a:extLst>
              <a:ext uri="{FF2B5EF4-FFF2-40B4-BE49-F238E27FC236}">
                <a16:creationId xmlns:a16="http://schemas.microsoft.com/office/drawing/2014/main" id="{9F38ED19-D103-A6B8-2DB6-6E40A21DCFB3}"/>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2DC2271F-63E6-8A32-00F8-D10122ADEAEA}"/>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69507594-748F-5046-9EAC-7A65EA3BFE1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334711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2 Green">
    <p:bg>
      <p:bgRef idx="1001">
        <a:schemeClr val="bg2"/>
      </p:bgRef>
    </p:bg>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8188E207-3F01-8FBA-B098-096C5C5A9748}"/>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1" y="571501"/>
            <a:ext cx="7365999" cy="3213100"/>
          </a:xfrm>
        </p:spPr>
        <p:txBody>
          <a:bodyPr anchor="b">
            <a:normAutofit/>
          </a:bodyPr>
          <a:lstStyle>
            <a:lvl1pPr algn="l">
              <a:defRPr sz="70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086203"/>
            <a:ext cx="7365999" cy="1545336"/>
          </a:xfrm>
        </p:spPr>
        <p:txBody>
          <a:bodyPr anchor="t">
            <a:normAutofit/>
          </a:bodyPr>
          <a:lstStyle>
            <a:lvl1pPr marL="0" indent="0" algn="l">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05040F18-45CE-ABBE-6C07-3D91C88A3209}"/>
              </a:ext>
            </a:extLst>
          </p:cNvPr>
          <p:cNvSpPr>
            <a:spLocks noGrp="1"/>
          </p:cNvSpPr>
          <p:nvPr>
            <p:ph type="dt" sz="half" idx="10"/>
          </p:nvPr>
        </p:nvSpPr>
        <p:spPr/>
        <p:txBody>
          <a:bodyPr/>
          <a:lstStyle/>
          <a:p>
            <a:fld id="{EA282C3E-BD93-4211-8DD5-73CD37AC61D0}" type="datetime1">
              <a:rPr lang="en-US" smtClean="0"/>
              <a:t>1/13/2026</a:t>
            </a:fld>
            <a:endParaRPr lang="en-US"/>
          </a:p>
        </p:txBody>
      </p:sp>
      <p:sp>
        <p:nvSpPr>
          <p:cNvPr id="6" name="Footer Placeholder 5">
            <a:extLst>
              <a:ext uri="{FF2B5EF4-FFF2-40B4-BE49-F238E27FC236}">
                <a16:creationId xmlns:a16="http://schemas.microsoft.com/office/drawing/2014/main" id="{2E10B30E-047D-5A69-8BB6-9EB6959D4B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4ABD01-729E-F1CA-0C80-2740BCB7E8B6}"/>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8BC92452-D48F-A340-A112-97ADF047DCB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27439505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4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8609" y="838994"/>
            <a:ext cx="4142232" cy="2322512"/>
          </a:xfrm>
        </p:spPr>
        <p:txBody>
          <a:bodyPr>
            <a:normAutofit/>
          </a:bodyPr>
          <a:lstStyle>
            <a:lvl1pPr>
              <a:defRPr sz="3600">
                <a:solidFill>
                  <a:schemeClr val="accent3"/>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74491" y="838994"/>
            <a:ext cx="6438900" cy="51800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E1E0A3C2-E480-77F8-E59A-94275A0EE127}"/>
              </a:ext>
            </a:extLst>
          </p:cNvPr>
          <p:cNvSpPr>
            <a:spLocks noGrp="1"/>
          </p:cNvSpPr>
          <p:nvPr>
            <p:ph type="dt" sz="half" idx="14"/>
          </p:nvPr>
        </p:nvSpPr>
        <p:spPr/>
        <p:txBody>
          <a:bodyPr/>
          <a:lstStyle/>
          <a:p>
            <a:fld id="{7C7ED78A-0BB3-40BF-A4DA-FD8FB8570902}" type="datetime1">
              <a:rPr lang="en-US" smtClean="0"/>
              <a:t>1/13/2026</a:t>
            </a:fld>
            <a:endParaRPr lang="en-US"/>
          </a:p>
        </p:txBody>
      </p:sp>
      <p:sp>
        <p:nvSpPr>
          <p:cNvPr id="6" name="Footer Placeholder 5">
            <a:extLst>
              <a:ext uri="{FF2B5EF4-FFF2-40B4-BE49-F238E27FC236}">
                <a16:creationId xmlns:a16="http://schemas.microsoft.com/office/drawing/2014/main" id="{9F38ED19-D103-A6B8-2DB6-6E40A21DCFB3}"/>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2DC2271F-63E6-8A32-00F8-D10122ADEAEA}"/>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69507594-748F-5046-9EAC-7A65EA3BFE1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pic>
        <p:nvPicPr>
          <p:cNvPr id="9" name="Graphic 8">
            <a:extLst>
              <a:ext uri="{FF2B5EF4-FFF2-40B4-BE49-F238E27FC236}">
                <a16:creationId xmlns:a16="http://schemas.microsoft.com/office/drawing/2014/main" id="{B23E987D-41FF-D144-9C78-0660AB24FE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30000" y="152400"/>
            <a:ext cx="914400" cy="1181100"/>
          </a:xfrm>
          <a:prstGeom prst="rect">
            <a:avLst/>
          </a:prstGeom>
        </p:spPr>
      </p:pic>
    </p:spTree>
    <p:extLst>
      <p:ext uri="{BB962C8B-B14F-4D97-AF65-F5344CB8AC3E}">
        <p14:creationId xmlns:p14="http://schemas.microsoft.com/office/powerpoint/2010/main" val="869020161"/>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4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8609" y="838994"/>
            <a:ext cx="4142232" cy="2322512"/>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74491" y="838994"/>
            <a:ext cx="6438900" cy="51800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E1E0A3C2-E480-77F8-E59A-94275A0EE127}"/>
              </a:ext>
            </a:extLst>
          </p:cNvPr>
          <p:cNvSpPr>
            <a:spLocks noGrp="1"/>
          </p:cNvSpPr>
          <p:nvPr>
            <p:ph type="dt" sz="half" idx="14"/>
          </p:nvPr>
        </p:nvSpPr>
        <p:spPr/>
        <p:txBody>
          <a:bodyPr/>
          <a:lstStyle/>
          <a:p>
            <a:fld id="{7C7ED78A-0BB3-40BF-A4DA-FD8FB8570902}" type="datetime1">
              <a:rPr lang="en-US" smtClean="0"/>
              <a:t>1/13/2026</a:t>
            </a:fld>
            <a:endParaRPr lang="en-US"/>
          </a:p>
        </p:txBody>
      </p:sp>
      <p:sp>
        <p:nvSpPr>
          <p:cNvPr id="6" name="Footer Placeholder 5">
            <a:extLst>
              <a:ext uri="{FF2B5EF4-FFF2-40B4-BE49-F238E27FC236}">
                <a16:creationId xmlns:a16="http://schemas.microsoft.com/office/drawing/2014/main" id="{9F38ED19-D103-A6B8-2DB6-6E40A21DCFB3}"/>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2DC2271F-63E6-8A32-00F8-D10122ADEAEA}"/>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69507594-748F-5046-9EAC-7A65EA3BFE1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863410558"/>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5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571501"/>
            <a:ext cx="3225800" cy="2857500"/>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254500" y="571501"/>
            <a:ext cx="7365999" cy="5416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9F1589-D778-41C2-9B3F-21993F539345}"/>
              </a:ext>
            </a:extLst>
          </p:cNvPr>
          <p:cNvSpPr>
            <a:spLocks noGrp="1"/>
          </p:cNvSpPr>
          <p:nvPr>
            <p:ph type="dt" sz="half" idx="14"/>
          </p:nvPr>
        </p:nvSpPr>
        <p:spPr/>
        <p:txBody>
          <a:bodyPr/>
          <a:lstStyle/>
          <a:p>
            <a:fld id="{1F79A03F-4AD9-41B3-8D65-65E63BA70017}" type="datetime1">
              <a:rPr lang="en-US" smtClean="0"/>
              <a:t>1/13/2026</a:t>
            </a:fld>
            <a:endParaRPr lang="en-US"/>
          </a:p>
        </p:txBody>
      </p:sp>
      <p:sp>
        <p:nvSpPr>
          <p:cNvPr id="6" name="Footer Placeholder 5">
            <a:extLst>
              <a:ext uri="{FF2B5EF4-FFF2-40B4-BE49-F238E27FC236}">
                <a16:creationId xmlns:a16="http://schemas.microsoft.com/office/drawing/2014/main" id="{100E605F-3391-773E-3D7C-321DB190D2B4}"/>
              </a:ext>
            </a:extLst>
          </p:cNvPr>
          <p:cNvSpPr>
            <a:spLocks noGrp="1"/>
          </p:cNvSpPr>
          <p:nvPr>
            <p:ph type="ftr" sz="quarter" idx="15"/>
          </p:nvPr>
        </p:nvSpPr>
        <p:spPr>
          <a:xfrm>
            <a:off x="914400" y="6450138"/>
            <a:ext cx="7023100" cy="271337"/>
          </a:xfrm>
        </p:spPr>
        <p:txBody>
          <a:bodyPr/>
          <a:lstStyle/>
          <a:p>
            <a:endParaRPr lang="en-US" dirty="0"/>
          </a:p>
        </p:txBody>
      </p:sp>
      <p:sp>
        <p:nvSpPr>
          <p:cNvPr id="7" name="Slide Number Placeholder 6">
            <a:extLst>
              <a:ext uri="{FF2B5EF4-FFF2-40B4-BE49-F238E27FC236}">
                <a16:creationId xmlns:a16="http://schemas.microsoft.com/office/drawing/2014/main" id="{919EDF10-00F1-E923-23B0-94EBD082DCEC}"/>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2EE9C79D-20C0-814D-ACA8-9E96EEC107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Tree>
    <p:extLst>
      <p:ext uri="{BB962C8B-B14F-4D97-AF65-F5344CB8AC3E}">
        <p14:creationId xmlns:p14="http://schemas.microsoft.com/office/powerpoint/2010/main" val="33905509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5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571501"/>
            <a:ext cx="3225800" cy="2857500"/>
          </a:xfrm>
        </p:spPr>
        <p:txBody>
          <a:bodyPr>
            <a:normAutofit/>
          </a:bodyPr>
          <a:lstStyle>
            <a:lvl1pPr>
              <a:defRPr sz="3600">
                <a:solidFill>
                  <a:schemeClr val="accent3"/>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254500" y="571501"/>
            <a:ext cx="7365999" cy="5416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9F1589-D778-41C2-9B3F-21993F539345}"/>
              </a:ext>
            </a:extLst>
          </p:cNvPr>
          <p:cNvSpPr>
            <a:spLocks noGrp="1"/>
          </p:cNvSpPr>
          <p:nvPr>
            <p:ph type="dt" sz="half" idx="14"/>
          </p:nvPr>
        </p:nvSpPr>
        <p:spPr/>
        <p:txBody>
          <a:bodyPr/>
          <a:lstStyle/>
          <a:p>
            <a:fld id="{1F79A03F-4AD9-41B3-8D65-65E63BA70017}" type="datetime1">
              <a:rPr lang="en-US" smtClean="0"/>
              <a:t>1/13/2026</a:t>
            </a:fld>
            <a:endParaRPr lang="en-US"/>
          </a:p>
        </p:txBody>
      </p:sp>
      <p:sp>
        <p:nvSpPr>
          <p:cNvPr id="6" name="Footer Placeholder 5">
            <a:extLst>
              <a:ext uri="{FF2B5EF4-FFF2-40B4-BE49-F238E27FC236}">
                <a16:creationId xmlns:a16="http://schemas.microsoft.com/office/drawing/2014/main" id="{100E605F-3391-773E-3D7C-321DB190D2B4}"/>
              </a:ext>
            </a:extLst>
          </p:cNvPr>
          <p:cNvSpPr>
            <a:spLocks noGrp="1"/>
          </p:cNvSpPr>
          <p:nvPr>
            <p:ph type="ftr" sz="quarter" idx="15"/>
          </p:nvPr>
        </p:nvSpPr>
        <p:spPr>
          <a:xfrm>
            <a:off x="914400" y="6450138"/>
            <a:ext cx="7023100" cy="271337"/>
          </a:xfrm>
        </p:spPr>
        <p:txBody>
          <a:bodyPr/>
          <a:lstStyle/>
          <a:p>
            <a:endParaRPr lang="en-US" dirty="0"/>
          </a:p>
        </p:txBody>
      </p:sp>
      <p:sp>
        <p:nvSpPr>
          <p:cNvPr id="7" name="Slide Number Placeholder 6">
            <a:extLst>
              <a:ext uri="{FF2B5EF4-FFF2-40B4-BE49-F238E27FC236}">
                <a16:creationId xmlns:a16="http://schemas.microsoft.com/office/drawing/2014/main" id="{919EDF10-00F1-E923-23B0-94EBD082DCEC}"/>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2EE9C79D-20C0-814D-ACA8-9E96EEC107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Tree>
    <p:extLst>
      <p:ext uri="{BB962C8B-B14F-4D97-AF65-F5344CB8AC3E}">
        <p14:creationId xmlns:p14="http://schemas.microsoft.com/office/powerpoint/2010/main" val="2726897473"/>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5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571501"/>
            <a:ext cx="3225800" cy="2857500"/>
          </a:xfrm>
        </p:spPr>
        <p:txBody>
          <a:bodyPr>
            <a:normAutofit/>
          </a:bodyPr>
          <a:lstStyle>
            <a:lvl1pPr>
              <a:defRPr sz="3600">
                <a:solidFill>
                  <a:schemeClr val="accent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254500" y="571501"/>
            <a:ext cx="7365999" cy="5416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9F1589-D778-41C2-9B3F-21993F539345}"/>
              </a:ext>
            </a:extLst>
          </p:cNvPr>
          <p:cNvSpPr>
            <a:spLocks noGrp="1"/>
          </p:cNvSpPr>
          <p:nvPr>
            <p:ph type="dt" sz="half" idx="14"/>
          </p:nvPr>
        </p:nvSpPr>
        <p:spPr/>
        <p:txBody>
          <a:bodyPr/>
          <a:lstStyle/>
          <a:p>
            <a:fld id="{1F79A03F-4AD9-41B3-8D65-65E63BA70017}" type="datetime1">
              <a:rPr lang="en-US" smtClean="0"/>
              <a:t>1/13/2026</a:t>
            </a:fld>
            <a:endParaRPr lang="en-US"/>
          </a:p>
        </p:txBody>
      </p:sp>
      <p:sp>
        <p:nvSpPr>
          <p:cNvPr id="6" name="Footer Placeholder 5">
            <a:extLst>
              <a:ext uri="{FF2B5EF4-FFF2-40B4-BE49-F238E27FC236}">
                <a16:creationId xmlns:a16="http://schemas.microsoft.com/office/drawing/2014/main" id="{100E605F-3391-773E-3D7C-321DB190D2B4}"/>
              </a:ext>
            </a:extLst>
          </p:cNvPr>
          <p:cNvSpPr>
            <a:spLocks noGrp="1"/>
          </p:cNvSpPr>
          <p:nvPr>
            <p:ph type="ftr" sz="quarter" idx="15"/>
          </p:nvPr>
        </p:nvSpPr>
        <p:spPr>
          <a:xfrm>
            <a:off x="914400" y="6450138"/>
            <a:ext cx="7023100" cy="271337"/>
          </a:xfrm>
        </p:spPr>
        <p:txBody>
          <a:bodyPr/>
          <a:lstStyle/>
          <a:p>
            <a:endParaRPr lang="en-US" dirty="0"/>
          </a:p>
        </p:txBody>
      </p:sp>
      <p:sp>
        <p:nvSpPr>
          <p:cNvPr id="7" name="Slide Number Placeholder 6">
            <a:extLst>
              <a:ext uri="{FF2B5EF4-FFF2-40B4-BE49-F238E27FC236}">
                <a16:creationId xmlns:a16="http://schemas.microsoft.com/office/drawing/2014/main" id="{919EDF10-00F1-E923-23B0-94EBD082DCEC}"/>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2EE9C79D-20C0-814D-ACA8-9E96EEC107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Tree>
    <p:extLst>
      <p:ext uri="{BB962C8B-B14F-4D97-AF65-F5344CB8AC3E}">
        <p14:creationId xmlns:p14="http://schemas.microsoft.com/office/powerpoint/2010/main" val="1678626511"/>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6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839038"/>
            <a:ext cx="3683000" cy="5179925"/>
          </a:xfrm>
        </p:spPr>
        <p:txBody>
          <a:bodyPr anchor="ctr">
            <a:normAutofit/>
          </a:bodyPr>
          <a:lstStyle>
            <a:lvl1pPr>
              <a:defRPr sz="3600">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454E8DCF-7651-7F5E-F807-E457EC8B4ACC}"/>
              </a:ext>
            </a:extLst>
          </p:cNvPr>
          <p:cNvSpPr>
            <a:spLocks noGrp="1"/>
          </p:cNvSpPr>
          <p:nvPr>
            <p:ph sz="quarter" idx="13"/>
          </p:nvPr>
        </p:nvSpPr>
        <p:spPr>
          <a:xfrm>
            <a:off x="4711700" y="849312"/>
            <a:ext cx="6565900" cy="516965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ECFD70-7459-8152-DFCC-DB3D4C9D79ED}"/>
              </a:ext>
            </a:extLst>
          </p:cNvPr>
          <p:cNvSpPr>
            <a:spLocks noGrp="1"/>
          </p:cNvSpPr>
          <p:nvPr>
            <p:ph type="dt" sz="half" idx="14"/>
          </p:nvPr>
        </p:nvSpPr>
        <p:spPr/>
        <p:txBody>
          <a:bodyPr/>
          <a:lstStyle/>
          <a:p>
            <a:fld id="{C8DD0454-9759-40AB-8886-34E20BD18488}" type="datetime1">
              <a:rPr lang="en-US" smtClean="0"/>
              <a:t>1/13/2026</a:t>
            </a:fld>
            <a:endParaRPr lang="en-US"/>
          </a:p>
        </p:txBody>
      </p:sp>
      <p:sp>
        <p:nvSpPr>
          <p:cNvPr id="6" name="Footer Placeholder 5">
            <a:extLst>
              <a:ext uri="{FF2B5EF4-FFF2-40B4-BE49-F238E27FC236}">
                <a16:creationId xmlns:a16="http://schemas.microsoft.com/office/drawing/2014/main" id="{F9496DDC-1B65-7F8D-F321-FCC2BDC2FB3E}"/>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10675759-6BE1-42D8-63FE-5DA054C15E59}"/>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6EC029EC-2E78-D74D-BF01-4F0A951989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5692888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6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839038"/>
            <a:ext cx="3683000" cy="5179925"/>
          </a:xfrm>
        </p:spPr>
        <p:txBody>
          <a:bodyPr anchor="ctr">
            <a:normAutofit/>
          </a:bodyPr>
          <a:lstStyle>
            <a:lvl1pPr>
              <a:defRPr sz="3600">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454E8DCF-7651-7F5E-F807-E457EC8B4ACC}"/>
              </a:ext>
            </a:extLst>
          </p:cNvPr>
          <p:cNvSpPr>
            <a:spLocks noGrp="1"/>
          </p:cNvSpPr>
          <p:nvPr>
            <p:ph sz="quarter" idx="13"/>
          </p:nvPr>
        </p:nvSpPr>
        <p:spPr>
          <a:xfrm>
            <a:off x="4711700" y="849312"/>
            <a:ext cx="6565900" cy="516965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ECFD70-7459-8152-DFCC-DB3D4C9D79ED}"/>
              </a:ext>
            </a:extLst>
          </p:cNvPr>
          <p:cNvSpPr>
            <a:spLocks noGrp="1"/>
          </p:cNvSpPr>
          <p:nvPr>
            <p:ph type="dt" sz="half" idx="14"/>
          </p:nvPr>
        </p:nvSpPr>
        <p:spPr/>
        <p:txBody>
          <a:bodyPr/>
          <a:lstStyle/>
          <a:p>
            <a:fld id="{C8DD0454-9759-40AB-8886-34E20BD18488}" type="datetime1">
              <a:rPr lang="en-US" smtClean="0"/>
              <a:t>1/13/2026</a:t>
            </a:fld>
            <a:endParaRPr lang="en-US"/>
          </a:p>
        </p:txBody>
      </p:sp>
      <p:sp>
        <p:nvSpPr>
          <p:cNvPr id="6" name="Footer Placeholder 5">
            <a:extLst>
              <a:ext uri="{FF2B5EF4-FFF2-40B4-BE49-F238E27FC236}">
                <a16:creationId xmlns:a16="http://schemas.microsoft.com/office/drawing/2014/main" id="{F9496DDC-1B65-7F8D-F321-FCC2BDC2FB3E}"/>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10675759-6BE1-42D8-63FE-5DA054C15E59}"/>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6EC029EC-2E78-D74D-BF01-4F0A951989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39870287"/>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ontent 6 Gree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71500" y="839038"/>
            <a:ext cx="3683000" cy="5179925"/>
          </a:xfrm>
        </p:spPr>
        <p:txBody>
          <a:bodyPr anchor="ctr">
            <a:normAutofit/>
          </a:bodyPr>
          <a:lstStyle>
            <a:lvl1pPr>
              <a:defRPr sz="3600">
                <a:solidFill>
                  <a:schemeClr val="accent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454E8DCF-7651-7F5E-F807-E457EC8B4ACC}"/>
              </a:ext>
            </a:extLst>
          </p:cNvPr>
          <p:cNvSpPr>
            <a:spLocks noGrp="1"/>
          </p:cNvSpPr>
          <p:nvPr>
            <p:ph sz="quarter" idx="13"/>
          </p:nvPr>
        </p:nvSpPr>
        <p:spPr>
          <a:xfrm>
            <a:off x="4711700" y="849312"/>
            <a:ext cx="6565900" cy="516965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ECFD70-7459-8152-DFCC-DB3D4C9D79ED}"/>
              </a:ext>
            </a:extLst>
          </p:cNvPr>
          <p:cNvSpPr>
            <a:spLocks noGrp="1"/>
          </p:cNvSpPr>
          <p:nvPr>
            <p:ph type="dt" sz="half" idx="14"/>
          </p:nvPr>
        </p:nvSpPr>
        <p:spPr/>
        <p:txBody>
          <a:bodyPr/>
          <a:lstStyle/>
          <a:p>
            <a:fld id="{C8DD0454-9759-40AB-8886-34E20BD18488}" type="datetime1">
              <a:rPr lang="en-US" smtClean="0"/>
              <a:t>1/13/2026</a:t>
            </a:fld>
            <a:endParaRPr lang="en-US"/>
          </a:p>
        </p:txBody>
      </p:sp>
      <p:sp>
        <p:nvSpPr>
          <p:cNvPr id="6" name="Footer Placeholder 5">
            <a:extLst>
              <a:ext uri="{FF2B5EF4-FFF2-40B4-BE49-F238E27FC236}">
                <a16:creationId xmlns:a16="http://schemas.microsoft.com/office/drawing/2014/main" id="{F9496DDC-1B65-7F8D-F321-FCC2BDC2FB3E}"/>
              </a:ext>
            </a:extLst>
          </p:cNvPr>
          <p:cNvSpPr>
            <a:spLocks noGrp="1"/>
          </p:cNvSpPr>
          <p:nvPr>
            <p:ph type="ftr" sz="quarter" idx="15"/>
          </p:nvPr>
        </p:nvSpPr>
        <p:spPr/>
        <p:txBody>
          <a:bodyPr/>
          <a:lstStyle/>
          <a:p>
            <a:endParaRPr lang="en-US"/>
          </a:p>
        </p:txBody>
      </p:sp>
      <p:sp>
        <p:nvSpPr>
          <p:cNvPr id="7" name="Slide Number Placeholder 6">
            <a:extLst>
              <a:ext uri="{FF2B5EF4-FFF2-40B4-BE49-F238E27FC236}">
                <a16:creationId xmlns:a16="http://schemas.microsoft.com/office/drawing/2014/main" id="{10675759-6BE1-42D8-63FE-5DA054C15E59}"/>
              </a:ext>
            </a:extLst>
          </p:cNvPr>
          <p:cNvSpPr>
            <a:spLocks noGrp="1"/>
          </p:cNvSpPr>
          <p:nvPr>
            <p:ph type="sldNum" sz="quarter" idx="16"/>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6EC029EC-2E78-D74D-BF01-4F0A951989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4028213202"/>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Content 7 (Original)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28EE64-60FA-E7C9-D252-C1DB9CD397B3}"/>
              </a:ext>
            </a:extLst>
          </p:cNvPr>
          <p:cNvSpPr>
            <a:spLocks noGrp="1"/>
          </p:cNvSpPr>
          <p:nvPr>
            <p:ph type="dt" sz="half" idx="10"/>
          </p:nvPr>
        </p:nvSpPr>
        <p:spPr/>
        <p:txBody>
          <a:bodyPr/>
          <a:lstStyle/>
          <a:p>
            <a:fld id="{418A15FA-7B79-4582-BF66-173B5CB46BF2}" type="datetime1">
              <a:rPr lang="en-US" smtClean="0"/>
              <a:t>1/13/2026</a:t>
            </a:fld>
            <a:endParaRPr lang="en-US"/>
          </a:p>
        </p:txBody>
      </p:sp>
      <p:sp>
        <p:nvSpPr>
          <p:cNvPr id="5" name="Footer Placeholder 4">
            <a:extLst>
              <a:ext uri="{FF2B5EF4-FFF2-40B4-BE49-F238E27FC236}">
                <a16:creationId xmlns:a16="http://schemas.microsoft.com/office/drawing/2014/main" id="{0BC69D5B-4539-BD3A-6923-6E959FFFA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AC07A-1219-3CFA-DA44-2D8612F1E1C8}"/>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7" name="Graphic 6">
            <a:extLst>
              <a:ext uri="{FF2B5EF4-FFF2-40B4-BE49-F238E27FC236}">
                <a16:creationId xmlns:a16="http://schemas.microsoft.com/office/drawing/2014/main" id="{5F77EC76-215C-F448-898D-C9E43F11F11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1312030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Content 7 (Original)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accent3"/>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28EE64-60FA-E7C9-D252-C1DB9CD397B3}"/>
              </a:ext>
            </a:extLst>
          </p:cNvPr>
          <p:cNvSpPr>
            <a:spLocks noGrp="1"/>
          </p:cNvSpPr>
          <p:nvPr>
            <p:ph type="dt" sz="half" idx="10"/>
          </p:nvPr>
        </p:nvSpPr>
        <p:spPr/>
        <p:txBody>
          <a:bodyPr/>
          <a:lstStyle/>
          <a:p>
            <a:fld id="{418A15FA-7B79-4582-BF66-173B5CB46BF2}" type="datetime1">
              <a:rPr lang="en-US" smtClean="0"/>
              <a:t>1/13/2026</a:t>
            </a:fld>
            <a:endParaRPr lang="en-US"/>
          </a:p>
        </p:txBody>
      </p:sp>
      <p:sp>
        <p:nvSpPr>
          <p:cNvPr id="5" name="Footer Placeholder 4">
            <a:extLst>
              <a:ext uri="{FF2B5EF4-FFF2-40B4-BE49-F238E27FC236}">
                <a16:creationId xmlns:a16="http://schemas.microsoft.com/office/drawing/2014/main" id="{0BC69D5B-4539-BD3A-6923-6E959FFFA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AC07A-1219-3CFA-DA44-2D8612F1E1C8}"/>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7" name="Graphic 6">
            <a:extLst>
              <a:ext uri="{FF2B5EF4-FFF2-40B4-BE49-F238E27FC236}">
                <a16:creationId xmlns:a16="http://schemas.microsoft.com/office/drawing/2014/main" id="{5F77EC76-215C-F448-898D-C9E43F11F11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87838553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Dark">
    <p:bg>
      <p:bgRef idx="1001">
        <a:schemeClr val="bg1"/>
      </p:bgRef>
    </p:bg>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8188E207-3F01-8FBA-B098-096C5C5A9748}"/>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1" y="571501"/>
            <a:ext cx="7365999" cy="3213100"/>
          </a:xfrm>
        </p:spPr>
        <p:txBody>
          <a:bodyPr anchor="b">
            <a:normAutofit/>
          </a:bodyPr>
          <a:lstStyle>
            <a:lvl1pPr algn="l">
              <a:defRPr sz="70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1500" y="4086203"/>
            <a:ext cx="7365999" cy="1545336"/>
          </a:xfrm>
        </p:spPr>
        <p:txBody>
          <a:bodyPr anchor="t">
            <a:normAutofit/>
          </a:bodyPr>
          <a:lstStyle>
            <a:lvl1pPr marL="0" indent="0" algn="l">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05040F18-45CE-ABBE-6C07-3D91C88A3209}"/>
              </a:ext>
            </a:extLst>
          </p:cNvPr>
          <p:cNvSpPr>
            <a:spLocks noGrp="1"/>
          </p:cNvSpPr>
          <p:nvPr>
            <p:ph type="dt" sz="half" idx="10"/>
          </p:nvPr>
        </p:nvSpPr>
        <p:spPr/>
        <p:txBody>
          <a:bodyPr/>
          <a:lstStyle/>
          <a:p>
            <a:fld id="{EA282C3E-BD93-4211-8DD5-73CD37AC61D0}" type="datetime1">
              <a:rPr lang="en-US" smtClean="0"/>
              <a:t>1/13/2026</a:t>
            </a:fld>
            <a:endParaRPr lang="en-US"/>
          </a:p>
        </p:txBody>
      </p:sp>
      <p:sp>
        <p:nvSpPr>
          <p:cNvPr id="6" name="Footer Placeholder 5">
            <a:extLst>
              <a:ext uri="{FF2B5EF4-FFF2-40B4-BE49-F238E27FC236}">
                <a16:creationId xmlns:a16="http://schemas.microsoft.com/office/drawing/2014/main" id="{2E10B30E-047D-5A69-8BB6-9EB6959D4B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4ABD01-729E-F1CA-0C80-2740BCB7E8B6}"/>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BB6FD02A-B332-0449-A682-FFB314044EB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11841914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1_Content 7 (Original) Gree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28EE64-60FA-E7C9-D252-C1DB9CD397B3}"/>
              </a:ext>
            </a:extLst>
          </p:cNvPr>
          <p:cNvSpPr>
            <a:spLocks noGrp="1"/>
          </p:cNvSpPr>
          <p:nvPr>
            <p:ph type="dt" sz="half" idx="10"/>
          </p:nvPr>
        </p:nvSpPr>
        <p:spPr/>
        <p:txBody>
          <a:bodyPr/>
          <a:lstStyle/>
          <a:p>
            <a:fld id="{418A15FA-7B79-4582-BF66-173B5CB46BF2}" type="datetime1">
              <a:rPr lang="en-US" smtClean="0"/>
              <a:t>1/13/2026</a:t>
            </a:fld>
            <a:endParaRPr lang="en-US"/>
          </a:p>
        </p:txBody>
      </p:sp>
      <p:sp>
        <p:nvSpPr>
          <p:cNvPr id="5" name="Footer Placeholder 4">
            <a:extLst>
              <a:ext uri="{FF2B5EF4-FFF2-40B4-BE49-F238E27FC236}">
                <a16:creationId xmlns:a16="http://schemas.microsoft.com/office/drawing/2014/main" id="{0BC69D5B-4539-BD3A-6923-6E959FFFA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AC07A-1219-3CFA-DA44-2D8612F1E1C8}"/>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7" name="Graphic 6">
            <a:extLst>
              <a:ext uri="{FF2B5EF4-FFF2-40B4-BE49-F238E27FC236}">
                <a16:creationId xmlns:a16="http://schemas.microsoft.com/office/drawing/2014/main" id="{5F77EC76-215C-F448-898D-C9E43F11F11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15946596"/>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Photo 1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59249" y="571500"/>
            <a:ext cx="5954483" cy="1527048"/>
          </a:xfrm>
        </p:spPr>
        <p:txBody>
          <a:bodyPr anchor="b"/>
          <a:lstStyle>
            <a:lvl1pPr>
              <a:defRPr>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59655" y="2389913"/>
            <a:ext cx="5960845" cy="3896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81AD09-93E3-30DB-296B-ED53BA8DB7E6}"/>
              </a:ext>
            </a:extLst>
          </p:cNvPr>
          <p:cNvSpPr>
            <a:spLocks noGrp="1"/>
          </p:cNvSpPr>
          <p:nvPr>
            <p:ph type="dt" sz="half" idx="15"/>
          </p:nvPr>
        </p:nvSpPr>
        <p:spPr>
          <a:xfrm>
            <a:off x="9422779" y="6450138"/>
            <a:ext cx="1283321" cy="271337"/>
          </a:xfrm>
        </p:spPr>
        <p:txBody>
          <a:bodyPr/>
          <a:lstStyle/>
          <a:p>
            <a:fld id="{9CCAD42D-1A95-4E52-9DEA-DF2CBAEFB67F}" type="datetime1">
              <a:rPr lang="en-US" smtClean="0"/>
              <a:t>1/13/2026</a:t>
            </a:fld>
            <a:endParaRPr lang="en-US"/>
          </a:p>
        </p:txBody>
      </p:sp>
      <p:sp>
        <p:nvSpPr>
          <p:cNvPr id="6" name="Footer Placeholder 5">
            <a:extLst>
              <a:ext uri="{FF2B5EF4-FFF2-40B4-BE49-F238E27FC236}">
                <a16:creationId xmlns:a16="http://schemas.microsoft.com/office/drawing/2014/main" id="{AC27DAE5-0D08-EDBD-3561-BF06164D65F0}"/>
              </a:ext>
            </a:extLst>
          </p:cNvPr>
          <p:cNvSpPr>
            <a:spLocks noGrp="1"/>
          </p:cNvSpPr>
          <p:nvPr>
            <p:ph type="ftr" sz="quarter" idx="16"/>
          </p:nvPr>
        </p:nvSpPr>
        <p:spPr>
          <a:xfrm>
            <a:off x="5659249" y="6450138"/>
            <a:ext cx="3763530" cy="271337"/>
          </a:xfrm>
        </p:spPr>
        <p:txBody>
          <a:bodyPr/>
          <a:lstStyle/>
          <a:p>
            <a:endParaRPr lang="en-US" dirty="0"/>
          </a:p>
        </p:txBody>
      </p:sp>
      <p:sp>
        <p:nvSpPr>
          <p:cNvPr id="7" name="Slide Number Placeholder 6">
            <a:extLst>
              <a:ext uri="{FF2B5EF4-FFF2-40B4-BE49-F238E27FC236}">
                <a16:creationId xmlns:a16="http://schemas.microsoft.com/office/drawing/2014/main" id="{2694C2CF-91DC-4B10-665F-AF08B6BB573E}"/>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53377164-6F43-CA42-8B3A-E43D5B1268A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
        <p:nvSpPr>
          <p:cNvPr id="13" name="Picture Placeholder 12">
            <a:extLst>
              <a:ext uri="{FF2B5EF4-FFF2-40B4-BE49-F238E27FC236}">
                <a16:creationId xmlns:a16="http://schemas.microsoft.com/office/drawing/2014/main" id="{1373AF5F-2146-3B4F-B849-5B08530B76D0}"/>
              </a:ext>
            </a:extLst>
          </p:cNvPr>
          <p:cNvSpPr>
            <a:spLocks noGrp="1"/>
          </p:cNvSpPr>
          <p:nvPr>
            <p:ph type="pic" sz="quarter" idx="18"/>
          </p:nvPr>
        </p:nvSpPr>
        <p:spPr>
          <a:xfrm>
            <a:off x="121424" y="136525"/>
            <a:ext cx="5264615"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lgGrid">
            <a:fgClr>
              <a:schemeClr val="accent2"/>
            </a:fgClr>
            <a:bgClr>
              <a:schemeClr val="bg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2417492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Photo 1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59249" y="571500"/>
            <a:ext cx="5954483" cy="1527048"/>
          </a:xfrm>
        </p:spPr>
        <p:txBody>
          <a:bodyPr anchor="b"/>
          <a:lstStyle>
            <a:lvl1pPr>
              <a:defRPr>
                <a:solidFill>
                  <a:schemeClr val="tx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59655" y="2389913"/>
            <a:ext cx="5960845" cy="3896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81AD09-93E3-30DB-296B-ED53BA8DB7E6}"/>
              </a:ext>
            </a:extLst>
          </p:cNvPr>
          <p:cNvSpPr>
            <a:spLocks noGrp="1"/>
          </p:cNvSpPr>
          <p:nvPr>
            <p:ph type="dt" sz="half" idx="15"/>
          </p:nvPr>
        </p:nvSpPr>
        <p:spPr>
          <a:xfrm>
            <a:off x="9422779" y="6450138"/>
            <a:ext cx="1283321" cy="271337"/>
          </a:xfrm>
        </p:spPr>
        <p:txBody>
          <a:bodyPr/>
          <a:lstStyle/>
          <a:p>
            <a:fld id="{9CCAD42D-1A95-4E52-9DEA-DF2CBAEFB67F}" type="datetime1">
              <a:rPr lang="en-US" smtClean="0"/>
              <a:t>1/13/2026</a:t>
            </a:fld>
            <a:endParaRPr lang="en-US"/>
          </a:p>
        </p:txBody>
      </p:sp>
      <p:sp>
        <p:nvSpPr>
          <p:cNvPr id="6" name="Footer Placeholder 5">
            <a:extLst>
              <a:ext uri="{FF2B5EF4-FFF2-40B4-BE49-F238E27FC236}">
                <a16:creationId xmlns:a16="http://schemas.microsoft.com/office/drawing/2014/main" id="{AC27DAE5-0D08-EDBD-3561-BF06164D65F0}"/>
              </a:ext>
            </a:extLst>
          </p:cNvPr>
          <p:cNvSpPr>
            <a:spLocks noGrp="1"/>
          </p:cNvSpPr>
          <p:nvPr>
            <p:ph type="ftr" sz="quarter" idx="16"/>
          </p:nvPr>
        </p:nvSpPr>
        <p:spPr>
          <a:xfrm>
            <a:off x="5659249" y="6450138"/>
            <a:ext cx="3763530" cy="271337"/>
          </a:xfrm>
        </p:spPr>
        <p:txBody>
          <a:bodyPr/>
          <a:lstStyle/>
          <a:p>
            <a:endParaRPr lang="en-US" dirty="0"/>
          </a:p>
        </p:txBody>
      </p:sp>
      <p:sp>
        <p:nvSpPr>
          <p:cNvPr id="7" name="Slide Number Placeholder 6">
            <a:extLst>
              <a:ext uri="{FF2B5EF4-FFF2-40B4-BE49-F238E27FC236}">
                <a16:creationId xmlns:a16="http://schemas.microsoft.com/office/drawing/2014/main" id="{2694C2CF-91DC-4B10-665F-AF08B6BB573E}"/>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53377164-6F43-CA42-8B3A-E43D5B1268A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
        <p:nvSpPr>
          <p:cNvPr id="13" name="Picture Placeholder 12">
            <a:extLst>
              <a:ext uri="{FF2B5EF4-FFF2-40B4-BE49-F238E27FC236}">
                <a16:creationId xmlns:a16="http://schemas.microsoft.com/office/drawing/2014/main" id="{1373AF5F-2146-3B4F-B849-5B08530B76D0}"/>
              </a:ext>
            </a:extLst>
          </p:cNvPr>
          <p:cNvSpPr>
            <a:spLocks noGrp="1"/>
          </p:cNvSpPr>
          <p:nvPr>
            <p:ph type="pic" sz="quarter" idx="18"/>
          </p:nvPr>
        </p:nvSpPr>
        <p:spPr>
          <a:xfrm>
            <a:off x="121424" y="136525"/>
            <a:ext cx="5264615"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lgGrid">
            <a:fgClr>
              <a:schemeClr val="accent2"/>
            </a:fgClr>
            <a:bgClr>
              <a:schemeClr val="accent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75924520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ontent Photo 1 Gree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59249" y="571500"/>
            <a:ext cx="5954483"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59655" y="2389913"/>
            <a:ext cx="5960845" cy="3896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81AD09-93E3-30DB-296B-ED53BA8DB7E6}"/>
              </a:ext>
            </a:extLst>
          </p:cNvPr>
          <p:cNvSpPr>
            <a:spLocks noGrp="1"/>
          </p:cNvSpPr>
          <p:nvPr>
            <p:ph type="dt" sz="half" idx="15"/>
          </p:nvPr>
        </p:nvSpPr>
        <p:spPr>
          <a:xfrm>
            <a:off x="9422779" y="6450138"/>
            <a:ext cx="1283321" cy="271337"/>
          </a:xfrm>
        </p:spPr>
        <p:txBody>
          <a:bodyPr/>
          <a:lstStyle/>
          <a:p>
            <a:fld id="{9CCAD42D-1A95-4E52-9DEA-DF2CBAEFB67F}" type="datetime1">
              <a:rPr lang="en-US" smtClean="0"/>
              <a:t>1/13/2026</a:t>
            </a:fld>
            <a:endParaRPr lang="en-US"/>
          </a:p>
        </p:txBody>
      </p:sp>
      <p:sp>
        <p:nvSpPr>
          <p:cNvPr id="6" name="Footer Placeholder 5">
            <a:extLst>
              <a:ext uri="{FF2B5EF4-FFF2-40B4-BE49-F238E27FC236}">
                <a16:creationId xmlns:a16="http://schemas.microsoft.com/office/drawing/2014/main" id="{AC27DAE5-0D08-EDBD-3561-BF06164D65F0}"/>
              </a:ext>
            </a:extLst>
          </p:cNvPr>
          <p:cNvSpPr>
            <a:spLocks noGrp="1"/>
          </p:cNvSpPr>
          <p:nvPr>
            <p:ph type="ftr" sz="quarter" idx="16"/>
          </p:nvPr>
        </p:nvSpPr>
        <p:spPr>
          <a:xfrm>
            <a:off x="5659249" y="6450138"/>
            <a:ext cx="3763530" cy="271337"/>
          </a:xfrm>
        </p:spPr>
        <p:txBody>
          <a:bodyPr/>
          <a:lstStyle/>
          <a:p>
            <a:endParaRPr lang="en-US" dirty="0"/>
          </a:p>
        </p:txBody>
      </p:sp>
      <p:sp>
        <p:nvSpPr>
          <p:cNvPr id="7" name="Slide Number Placeholder 6">
            <a:extLst>
              <a:ext uri="{FF2B5EF4-FFF2-40B4-BE49-F238E27FC236}">
                <a16:creationId xmlns:a16="http://schemas.microsoft.com/office/drawing/2014/main" id="{2694C2CF-91DC-4B10-665F-AF08B6BB573E}"/>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9" name="Graphic 8">
            <a:extLst>
              <a:ext uri="{FF2B5EF4-FFF2-40B4-BE49-F238E27FC236}">
                <a16:creationId xmlns:a16="http://schemas.microsoft.com/office/drawing/2014/main" id="{53377164-6F43-CA42-8B3A-E43D5B1268A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
        <p:nvSpPr>
          <p:cNvPr id="13" name="Picture Placeholder 12">
            <a:extLst>
              <a:ext uri="{FF2B5EF4-FFF2-40B4-BE49-F238E27FC236}">
                <a16:creationId xmlns:a16="http://schemas.microsoft.com/office/drawing/2014/main" id="{1373AF5F-2146-3B4F-B849-5B08530B76D0}"/>
              </a:ext>
            </a:extLst>
          </p:cNvPr>
          <p:cNvSpPr>
            <a:spLocks noGrp="1"/>
          </p:cNvSpPr>
          <p:nvPr>
            <p:ph type="pic" sz="quarter" idx="18"/>
          </p:nvPr>
        </p:nvSpPr>
        <p:spPr>
          <a:xfrm>
            <a:off x="121424" y="136525"/>
            <a:ext cx="5264615"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pct5">
            <a:fgClr>
              <a:schemeClr val="accent2"/>
            </a:fgClr>
            <a:bgClr>
              <a:schemeClr val="bg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2676440717"/>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Photo 2 Light">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F280649A-E8F9-9141-AEE1-A23B02133BE0}"/>
              </a:ext>
            </a:extLst>
          </p:cNvPr>
          <p:cNvSpPr>
            <a:spLocks noGrp="1"/>
          </p:cNvSpPr>
          <p:nvPr>
            <p:ph type="pic" sz="quarter" idx="13"/>
          </p:nvPr>
        </p:nvSpPr>
        <p:spPr>
          <a:xfrm>
            <a:off x="6452062" y="136525"/>
            <a:ext cx="5551717" cy="6584950"/>
          </a:xfrm>
          <a:custGeom>
            <a:avLst/>
            <a:gdLst>
              <a:gd name="connsiteX0" fmla="*/ 332999 w 5551717"/>
              <a:gd name="connsiteY0" fmla="*/ 0 h 6584950"/>
              <a:gd name="connsiteX1" fmla="*/ 3460192 w 5551717"/>
              <a:gd name="connsiteY1" fmla="*/ 0 h 6584950"/>
              <a:gd name="connsiteX2" fmla="*/ 3721357 w 5551717"/>
              <a:gd name="connsiteY2" fmla="*/ 126563 h 6584950"/>
              <a:gd name="connsiteX3" fmla="*/ 5479883 w 5551717"/>
              <a:gd name="connsiteY3" fmla="*/ 2352390 h 6584950"/>
              <a:gd name="connsiteX4" fmla="*/ 5551717 w 5551717"/>
              <a:gd name="connsiteY4" fmla="*/ 2559243 h 6584950"/>
              <a:gd name="connsiteX5" fmla="*/ 5551717 w 5551717"/>
              <a:gd name="connsiteY5" fmla="*/ 6251535 h 6584950"/>
              <a:gd name="connsiteX6" fmla="*/ 5218718 w 5551717"/>
              <a:gd name="connsiteY6" fmla="*/ 6584950 h 6584950"/>
              <a:gd name="connsiteX7" fmla="*/ 332999 w 5551717"/>
              <a:gd name="connsiteY7" fmla="*/ 6584950 h 6584950"/>
              <a:gd name="connsiteX8" fmla="*/ 0 w 5551717"/>
              <a:gd name="connsiteY8" fmla="*/ 6251535 h 6584950"/>
              <a:gd name="connsiteX9" fmla="*/ 0 w 5551717"/>
              <a:gd name="connsiteY9" fmla="*/ 333415 h 6584950"/>
              <a:gd name="connsiteX10" fmla="*/ 332999 w 5551717"/>
              <a:gd name="connsiteY10" fmla="*/ 0 h 65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51717" h="6584950">
                <a:moveTo>
                  <a:pt x="332999" y="0"/>
                </a:moveTo>
                <a:lnTo>
                  <a:pt x="3460192" y="0"/>
                </a:lnTo>
                <a:cubicBezTo>
                  <a:pt x="3561986" y="0"/>
                  <a:pt x="3658202" y="46623"/>
                  <a:pt x="3721357" y="126563"/>
                </a:cubicBezTo>
                <a:lnTo>
                  <a:pt x="5479883" y="2352390"/>
                </a:lnTo>
                <a:cubicBezTo>
                  <a:pt x="5526409" y="2411269"/>
                  <a:pt x="5551717" y="2484152"/>
                  <a:pt x="5551717" y="2559243"/>
                </a:cubicBezTo>
                <a:lnTo>
                  <a:pt x="5551717" y="6251535"/>
                </a:lnTo>
                <a:cubicBezTo>
                  <a:pt x="5551717" y="6435674"/>
                  <a:pt x="5402627" y="6584950"/>
                  <a:pt x="5218718" y="6584950"/>
                </a:cubicBezTo>
                <a:lnTo>
                  <a:pt x="332999" y="6584950"/>
                </a:lnTo>
                <a:cubicBezTo>
                  <a:pt x="149089" y="6584950"/>
                  <a:pt x="0" y="6435674"/>
                  <a:pt x="0" y="6251535"/>
                </a:cubicBezTo>
                <a:lnTo>
                  <a:pt x="0" y="333415"/>
                </a:lnTo>
                <a:cubicBezTo>
                  <a:pt x="0" y="149275"/>
                  <a:pt x="149089" y="0"/>
                  <a:pt x="332999" y="0"/>
                </a:cubicBezTo>
                <a:close/>
              </a:path>
            </a:pathLst>
          </a:custGeom>
          <a:pattFill prst="lgGrid">
            <a:fgClr>
              <a:schemeClr val="accent2"/>
            </a:fgClr>
            <a:bgClr>
              <a:schemeClr val="bg1"/>
            </a:bgClr>
          </a:pattFill>
        </p:spPr>
        <p:txBody>
          <a:bodyPr wrap="square">
            <a:noAutofit/>
          </a:bodyPr>
          <a:lstStyle/>
          <a:p>
            <a:r>
              <a:rPr lang="en-US" dirty="0"/>
              <a:t>Click icon to add picture</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71500" y="571500"/>
            <a:ext cx="5611950"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71500" y="2389913"/>
            <a:ext cx="5617946" cy="3896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507085-F9AE-18DD-0199-2136D6EAC886}"/>
              </a:ext>
            </a:extLst>
          </p:cNvPr>
          <p:cNvSpPr>
            <a:spLocks noGrp="1"/>
          </p:cNvSpPr>
          <p:nvPr>
            <p:ph type="dt" sz="half" idx="15"/>
          </p:nvPr>
        </p:nvSpPr>
        <p:spPr/>
        <p:txBody>
          <a:bodyPr/>
          <a:lstStyle/>
          <a:p>
            <a:fld id="{96429B6B-0E9D-4CA5-974D-3D1C35D0E862}" type="datetime1">
              <a:rPr lang="en-US" smtClean="0"/>
              <a:t>1/13/2026</a:t>
            </a:fld>
            <a:endParaRPr lang="en-US"/>
          </a:p>
        </p:txBody>
      </p:sp>
      <p:sp>
        <p:nvSpPr>
          <p:cNvPr id="6" name="Footer Placeholder 5">
            <a:extLst>
              <a:ext uri="{FF2B5EF4-FFF2-40B4-BE49-F238E27FC236}">
                <a16:creationId xmlns:a16="http://schemas.microsoft.com/office/drawing/2014/main" id="{4AB69386-5D8E-84F1-FA36-C4CBD235446A}"/>
              </a:ext>
            </a:extLst>
          </p:cNvPr>
          <p:cNvSpPr>
            <a:spLocks noGrp="1"/>
          </p:cNvSpPr>
          <p:nvPr>
            <p:ph type="ftr" sz="quarter" idx="16"/>
          </p:nvPr>
        </p:nvSpPr>
        <p:spPr>
          <a:xfrm>
            <a:off x="571500" y="6450138"/>
            <a:ext cx="5611950" cy="271337"/>
          </a:xfrm>
        </p:spPr>
        <p:txBody>
          <a:bodyPr/>
          <a:lstStyle/>
          <a:p>
            <a:endParaRPr lang="en-US" dirty="0"/>
          </a:p>
        </p:txBody>
      </p:sp>
      <p:sp>
        <p:nvSpPr>
          <p:cNvPr id="7" name="Slide Number Placeholder 6">
            <a:extLst>
              <a:ext uri="{FF2B5EF4-FFF2-40B4-BE49-F238E27FC236}">
                <a16:creationId xmlns:a16="http://schemas.microsoft.com/office/drawing/2014/main" id="{365C7658-16DD-331E-9BFF-2FA99957F0A2}"/>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F8AD50B-F48B-4F45-8AB9-29E0141A6AA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721404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Photo 2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71500" y="571500"/>
            <a:ext cx="5686266"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71500" y="2389913"/>
            <a:ext cx="5692342" cy="3896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507085-F9AE-18DD-0199-2136D6EAC886}"/>
              </a:ext>
            </a:extLst>
          </p:cNvPr>
          <p:cNvSpPr>
            <a:spLocks noGrp="1"/>
          </p:cNvSpPr>
          <p:nvPr>
            <p:ph type="dt" sz="half" idx="15"/>
          </p:nvPr>
        </p:nvSpPr>
        <p:spPr/>
        <p:txBody>
          <a:bodyPr/>
          <a:lstStyle/>
          <a:p>
            <a:fld id="{96429B6B-0E9D-4CA5-974D-3D1C35D0E862}" type="datetime1">
              <a:rPr lang="en-US" smtClean="0"/>
              <a:t>1/13/2026</a:t>
            </a:fld>
            <a:endParaRPr lang="en-US"/>
          </a:p>
        </p:txBody>
      </p:sp>
      <p:sp>
        <p:nvSpPr>
          <p:cNvPr id="6" name="Footer Placeholder 5">
            <a:extLst>
              <a:ext uri="{FF2B5EF4-FFF2-40B4-BE49-F238E27FC236}">
                <a16:creationId xmlns:a16="http://schemas.microsoft.com/office/drawing/2014/main" id="{4AB69386-5D8E-84F1-FA36-C4CBD235446A}"/>
              </a:ext>
            </a:extLst>
          </p:cNvPr>
          <p:cNvSpPr>
            <a:spLocks noGrp="1"/>
          </p:cNvSpPr>
          <p:nvPr>
            <p:ph type="ftr" sz="quarter" idx="16"/>
          </p:nvPr>
        </p:nvSpPr>
        <p:spPr>
          <a:xfrm>
            <a:off x="571500" y="6450138"/>
            <a:ext cx="5996148" cy="271337"/>
          </a:xfrm>
        </p:spPr>
        <p:txBody>
          <a:bodyPr/>
          <a:lstStyle/>
          <a:p>
            <a:endParaRPr lang="en-US" dirty="0"/>
          </a:p>
        </p:txBody>
      </p:sp>
      <p:sp>
        <p:nvSpPr>
          <p:cNvPr id="7" name="Slide Number Placeholder 6">
            <a:extLst>
              <a:ext uri="{FF2B5EF4-FFF2-40B4-BE49-F238E27FC236}">
                <a16:creationId xmlns:a16="http://schemas.microsoft.com/office/drawing/2014/main" id="{365C7658-16DD-331E-9BFF-2FA99957F0A2}"/>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F8AD50B-F48B-4F45-8AB9-29E0141A6AA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
        <p:nvSpPr>
          <p:cNvPr id="11" name="Picture Placeholder 10">
            <a:extLst>
              <a:ext uri="{FF2B5EF4-FFF2-40B4-BE49-F238E27FC236}">
                <a16:creationId xmlns:a16="http://schemas.microsoft.com/office/drawing/2014/main" id="{A6F0B7FE-E24A-3D4A-AC25-C85008429D52}"/>
              </a:ext>
            </a:extLst>
          </p:cNvPr>
          <p:cNvSpPr>
            <a:spLocks noGrp="1"/>
          </p:cNvSpPr>
          <p:nvPr>
            <p:ph type="pic" sz="quarter" idx="13"/>
          </p:nvPr>
        </p:nvSpPr>
        <p:spPr>
          <a:xfrm>
            <a:off x="6452062" y="136525"/>
            <a:ext cx="5551717" cy="6584950"/>
          </a:xfrm>
          <a:custGeom>
            <a:avLst/>
            <a:gdLst>
              <a:gd name="connsiteX0" fmla="*/ 332999 w 5551717"/>
              <a:gd name="connsiteY0" fmla="*/ 0 h 6584950"/>
              <a:gd name="connsiteX1" fmla="*/ 3460192 w 5551717"/>
              <a:gd name="connsiteY1" fmla="*/ 0 h 6584950"/>
              <a:gd name="connsiteX2" fmla="*/ 3721357 w 5551717"/>
              <a:gd name="connsiteY2" fmla="*/ 126563 h 6584950"/>
              <a:gd name="connsiteX3" fmla="*/ 5479883 w 5551717"/>
              <a:gd name="connsiteY3" fmla="*/ 2352390 h 6584950"/>
              <a:gd name="connsiteX4" fmla="*/ 5551717 w 5551717"/>
              <a:gd name="connsiteY4" fmla="*/ 2559243 h 6584950"/>
              <a:gd name="connsiteX5" fmla="*/ 5551717 w 5551717"/>
              <a:gd name="connsiteY5" fmla="*/ 6251535 h 6584950"/>
              <a:gd name="connsiteX6" fmla="*/ 5218718 w 5551717"/>
              <a:gd name="connsiteY6" fmla="*/ 6584950 h 6584950"/>
              <a:gd name="connsiteX7" fmla="*/ 332999 w 5551717"/>
              <a:gd name="connsiteY7" fmla="*/ 6584950 h 6584950"/>
              <a:gd name="connsiteX8" fmla="*/ 0 w 5551717"/>
              <a:gd name="connsiteY8" fmla="*/ 6251535 h 6584950"/>
              <a:gd name="connsiteX9" fmla="*/ 0 w 5551717"/>
              <a:gd name="connsiteY9" fmla="*/ 333415 h 6584950"/>
              <a:gd name="connsiteX10" fmla="*/ 332999 w 5551717"/>
              <a:gd name="connsiteY10" fmla="*/ 0 h 65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51717" h="6584950">
                <a:moveTo>
                  <a:pt x="332999" y="0"/>
                </a:moveTo>
                <a:lnTo>
                  <a:pt x="3460192" y="0"/>
                </a:lnTo>
                <a:cubicBezTo>
                  <a:pt x="3561986" y="0"/>
                  <a:pt x="3658202" y="46623"/>
                  <a:pt x="3721357" y="126563"/>
                </a:cubicBezTo>
                <a:lnTo>
                  <a:pt x="5479883" y="2352390"/>
                </a:lnTo>
                <a:cubicBezTo>
                  <a:pt x="5526409" y="2411269"/>
                  <a:pt x="5551717" y="2484152"/>
                  <a:pt x="5551717" y="2559243"/>
                </a:cubicBezTo>
                <a:lnTo>
                  <a:pt x="5551717" y="6251535"/>
                </a:lnTo>
                <a:cubicBezTo>
                  <a:pt x="5551717" y="6435674"/>
                  <a:pt x="5402627" y="6584950"/>
                  <a:pt x="5218718" y="6584950"/>
                </a:cubicBezTo>
                <a:lnTo>
                  <a:pt x="332999" y="6584950"/>
                </a:lnTo>
                <a:cubicBezTo>
                  <a:pt x="149089" y="6584950"/>
                  <a:pt x="0" y="6435674"/>
                  <a:pt x="0" y="6251535"/>
                </a:cubicBezTo>
                <a:lnTo>
                  <a:pt x="0" y="333415"/>
                </a:lnTo>
                <a:cubicBezTo>
                  <a:pt x="0" y="149275"/>
                  <a:pt x="149089" y="0"/>
                  <a:pt x="332999" y="0"/>
                </a:cubicBezTo>
                <a:close/>
              </a:path>
            </a:pathLst>
          </a:custGeom>
          <a:pattFill prst="lgGrid">
            <a:fgClr>
              <a:schemeClr val="accent2"/>
            </a:fgClr>
            <a:bgClr>
              <a:schemeClr val="accent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2517355920"/>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ontent Photo 2 Ligh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71500" y="571500"/>
            <a:ext cx="5686266" cy="1527048"/>
          </a:xfrm>
        </p:spPr>
        <p:txBody>
          <a:bodyPr anchor="b"/>
          <a:lstStyle>
            <a:lvl1pPr>
              <a:defRPr>
                <a:solidFill>
                  <a:schemeClr val="accent2"/>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71500" y="2389913"/>
            <a:ext cx="5692342" cy="3896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507085-F9AE-18DD-0199-2136D6EAC886}"/>
              </a:ext>
            </a:extLst>
          </p:cNvPr>
          <p:cNvSpPr>
            <a:spLocks noGrp="1"/>
          </p:cNvSpPr>
          <p:nvPr>
            <p:ph type="dt" sz="half" idx="15"/>
          </p:nvPr>
        </p:nvSpPr>
        <p:spPr/>
        <p:txBody>
          <a:bodyPr/>
          <a:lstStyle/>
          <a:p>
            <a:fld id="{96429B6B-0E9D-4CA5-974D-3D1C35D0E862}" type="datetime1">
              <a:rPr lang="en-US" smtClean="0"/>
              <a:t>1/13/2026</a:t>
            </a:fld>
            <a:endParaRPr lang="en-US"/>
          </a:p>
        </p:txBody>
      </p:sp>
      <p:sp>
        <p:nvSpPr>
          <p:cNvPr id="6" name="Footer Placeholder 5">
            <a:extLst>
              <a:ext uri="{FF2B5EF4-FFF2-40B4-BE49-F238E27FC236}">
                <a16:creationId xmlns:a16="http://schemas.microsoft.com/office/drawing/2014/main" id="{4AB69386-5D8E-84F1-FA36-C4CBD235446A}"/>
              </a:ext>
            </a:extLst>
          </p:cNvPr>
          <p:cNvSpPr>
            <a:spLocks noGrp="1"/>
          </p:cNvSpPr>
          <p:nvPr>
            <p:ph type="ftr" sz="quarter" idx="16"/>
          </p:nvPr>
        </p:nvSpPr>
        <p:spPr>
          <a:xfrm>
            <a:off x="571500" y="6450138"/>
            <a:ext cx="5996148" cy="271337"/>
          </a:xfrm>
        </p:spPr>
        <p:txBody>
          <a:bodyPr/>
          <a:lstStyle/>
          <a:p>
            <a:endParaRPr lang="en-US" dirty="0"/>
          </a:p>
        </p:txBody>
      </p:sp>
      <p:sp>
        <p:nvSpPr>
          <p:cNvPr id="7" name="Slide Number Placeholder 6">
            <a:extLst>
              <a:ext uri="{FF2B5EF4-FFF2-40B4-BE49-F238E27FC236}">
                <a16:creationId xmlns:a16="http://schemas.microsoft.com/office/drawing/2014/main" id="{365C7658-16DD-331E-9BFF-2FA99957F0A2}"/>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F8AD50B-F48B-4F45-8AB9-29E0141A6AA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
        <p:nvSpPr>
          <p:cNvPr id="11" name="Picture Placeholder 10">
            <a:extLst>
              <a:ext uri="{FF2B5EF4-FFF2-40B4-BE49-F238E27FC236}">
                <a16:creationId xmlns:a16="http://schemas.microsoft.com/office/drawing/2014/main" id="{44FC2030-9AB3-154F-A1CC-727EFCE5574D}"/>
              </a:ext>
            </a:extLst>
          </p:cNvPr>
          <p:cNvSpPr>
            <a:spLocks noGrp="1"/>
          </p:cNvSpPr>
          <p:nvPr>
            <p:ph type="pic" sz="quarter" idx="13"/>
          </p:nvPr>
        </p:nvSpPr>
        <p:spPr>
          <a:xfrm>
            <a:off x="6452062" y="136525"/>
            <a:ext cx="5551717" cy="6584950"/>
          </a:xfrm>
          <a:custGeom>
            <a:avLst/>
            <a:gdLst>
              <a:gd name="connsiteX0" fmla="*/ 332999 w 5551717"/>
              <a:gd name="connsiteY0" fmla="*/ 0 h 6584950"/>
              <a:gd name="connsiteX1" fmla="*/ 3460192 w 5551717"/>
              <a:gd name="connsiteY1" fmla="*/ 0 h 6584950"/>
              <a:gd name="connsiteX2" fmla="*/ 3721357 w 5551717"/>
              <a:gd name="connsiteY2" fmla="*/ 126563 h 6584950"/>
              <a:gd name="connsiteX3" fmla="*/ 5479883 w 5551717"/>
              <a:gd name="connsiteY3" fmla="*/ 2352390 h 6584950"/>
              <a:gd name="connsiteX4" fmla="*/ 5551717 w 5551717"/>
              <a:gd name="connsiteY4" fmla="*/ 2559243 h 6584950"/>
              <a:gd name="connsiteX5" fmla="*/ 5551717 w 5551717"/>
              <a:gd name="connsiteY5" fmla="*/ 6251535 h 6584950"/>
              <a:gd name="connsiteX6" fmla="*/ 5218718 w 5551717"/>
              <a:gd name="connsiteY6" fmla="*/ 6584950 h 6584950"/>
              <a:gd name="connsiteX7" fmla="*/ 332999 w 5551717"/>
              <a:gd name="connsiteY7" fmla="*/ 6584950 h 6584950"/>
              <a:gd name="connsiteX8" fmla="*/ 0 w 5551717"/>
              <a:gd name="connsiteY8" fmla="*/ 6251535 h 6584950"/>
              <a:gd name="connsiteX9" fmla="*/ 0 w 5551717"/>
              <a:gd name="connsiteY9" fmla="*/ 333415 h 6584950"/>
              <a:gd name="connsiteX10" fmla="*/ 332999 w 5551717"/>
              <a:gd name="connsiteY10" fmla="*/ 0 h 658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51717" h="6584950">
                <a:moveTo>
                  <a:pt x="332999" y="0"/>
                </a:moveTo>
                <a:lnTo>
                  <a:pt x="3460192" y="0"/>
                </a:lnTo>
                <a:cubicBezTo>
                  <a:pt x="3561986" y="0"/>
                  <a:pt x="3658202" y="46623"/>
                  <a:pt x="3721357" y="126563"/>
                </a:cubicBezTo>
                <a:lnTo>
                  <a:pt x="5479883" y="2352390"/>
                </a:lnTo>
                <a:cubicBezTo>
                  <a:pt x="5526409" y="2411269"/>
                  <a:pt x="5551717" y="2484152"/>
                  <a:pt x="5551717" y="2559243"/>
                </a:cubicBezTo>
                <a:lnTo>
                  <a:pt x="5551717" y="6251535"/>
                </a:lnTo>
                <a:cubicBezTo>
                  <a:pt x="5551717" y="6435674"/>
                  <a:pt x="5402627" y="6584950"/>
                  <a:pt x="5218718" y="6584950"/>
                </a:cubicBezTo>
                <a:lnTo>
                  <a:pt x="332999" y="6584950"/>
                </a:lnTo>
                <a:cubicBezTo>
                  <a:pt x="149089" y="6584950"/>
                  <a:pt x="0" y="6435674"/>
                  <a:pt x="0" y="6251535"/>
                </a:cubicBezTo>
                <a:lnTo>
                  <a:pt x="0" y="333415"/>
                </a:lnTo>
                <a:cubicBezTo>
                  <a:pt x="0" y="149275"/>
                  <a:pt x="149089" y="0"/>
                  <a:pt x="332999" y="0"/>
                </a:cubicBezTo>
                <a:close/>
              </a:path>
            </a:pathLst>
          </a:custGeom>
          <a:pattFill prst="pct5">
            <a:fgClr>
              <a:schemeClr val="accent2"/>
            </a:fgClr>
            <a:bgClr>
              <a:schemeClr val="bg1"/>
            </a:bgClr>
          </a:pattFill>
        </p:spPr>
        <p:txBody>
          <a:bodyPr wrap="square">
            <a:noAutofit/>
          </a:bodyPr>
          <a:lstStyle/>
          <a:p>
            <a:r>
              <a:rPr lang="en-US" dirty="0"/>
              <a:t>Click icon to add picture</a:t>
            </a:r>
          </a:p>
        </p:txBody>
      </p:sp>
    </p:spTree>
    <p:extLst>
      <p:ext uri="{BB962C8B-B14F-4D97-AF65-F5344CB8AC3E}">
        <p14:creationId xmlns:p14="http://schemas.microsoft.com/office/powerpoint/2010/main" val="3830209154"/>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Photo 3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572250" y="571500"/>
            <a:ext cx="504825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572250" y="2389913"/>
            <a:ext cx="5048250" cy="3896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AB8493-B8F0-CBFE-BED8-84DB5FD941F4}"/>
              </a:ext>
            </a:extLst>
          </p:cNvPr>
          <p:cNvSpPr>
            <a:spLocks noGrp="1"/>
          </p:cNvSpPr>
          <p:nvPr>
            <p:ph type="dt" sz="half" idx="15"/>
          </p:nvPr>
        </p:nvSpPr>
        <p:spPr>
          <a:xfrm>
            <a:off x="9791699" y="6450138"/>
            <a:ext cx="914401" cy="271337"/>
          </a:xfrm>
        </p:spPr>
        <p:txBody>
          <a:bodyPr/>
          <a:lstStyle/>
          <a:p>
            <a:fld id="{E14AE206-0CD8-4465-979C-D4F599B4CD40}" type="datetime1">
              <a:rPr lang="en-US" smtClean="0"/>
              <a:t>1/13/2026</a:t>
            </a:fld>
            <a:endParaRPr lang="en-US" dirty="0"/>
          </a:p>
        </p:txBody>
      </p:sp>
      <p:sp>
        <p:nvSpPr>
          <p:cNvPr id="6" name="Footer Placeholder 5">
            <a:extLst>
              <a:ext uri="{FF2B5EF4-FFF2-40B4-BE49-F238E27FC236}">
                <a16:creationId xmlns:a16="http://schemas.microsoft.com/office/drawing/2014/main" id="{69935B94-518F-9431-2E3F-EA245E0BACEF}"/>
              </a:ext>
            </a:extLst>
          </p:cNvPr>
          <p:cNvSpPr>
            <a:spLocks noGrp="1"/>
          </p:cNvSpPr>
          <p:nvPr>
            <p:ph type="ftr" sz="quarter" idx="16"/>
          </p:nvPr>
        </p:nvSpPr>
        <p:spPr>
          <a:xfrm>
            <a:off x="6572250" y="6450138"/>
            <a:ext cx="3219448" cy="271337"/>
          </a:xfrm>
        </p:spPr>
        <p:txBody>
          <a:bodyPr/>
          <a:lstStyle/>
          <a:p>
            <a:endParaRPr lang="en-US" dirty="0"/>
          </a:p>
        </p:txBody>
      </p:sp>
      <p:sp>
        <p:nvSpPr>
          <p:cNvPr id="7" name="Slide Number Placeholder 6">
            <a:extLst>
              <a:ext uri="{FF2B5EF4-FFF2-40B4-BE49-F238E27FC236}">
                <a16:creationId xmlns:a16="http://schemas.microsoft.com/office/drawing/2014/main" id="{97C15D51-09D7-3E91-6C1E-ACF34800A467}"/>
              </a:ext>
            </a:extLst>
          </p:cNvPr>
          <p:cNvSpPr>
            <a:spLocks noGrp="1"/>
          </p:cNvSpPr>
          <p:nvPr>
            <p:ph type="sldNum" sz="quarter" idx="17"/>
          </p:nvPr>
        </p:nvSpPr>
        <p:spPr/>
        <p:txBody>
          <a:bodyPr/>
          <a:lstStyle/>
          <a:p>
            <a:fld id="{E32394A6-AED1-4B79-B4B6-933D748A7F18}" type="slidenum">
              <a:rPr lang="en-US" smtClean="0"/>
              <a:t>‹#›</a:t>
            </a:fld>
            <a:endParaRPr lang="en-US"/>
          </a:p>
        </p:txBody>
      </p:sp>
      <p:sp>
        <p:nvSpPr>
          <p:cNvPr id="9" name="Picture Placeholder 8">
            <a:extLst>
              <a:ext uri="{FF2B5EF4-FFF2-40B4-BE49-F238E27FC236}">
                <a16:creationId xmlns:a16="http://schemas.microsoft.com/office/drawing/2014/main" id="{22F3DB95-CD93-4447-ABB3-4FE23023428D}"/>
              </a:ext>
            </a:extLst>
          </p:cNvPr>
          <p:cNvSpPr>
            <a:spLocks noGrp="1"/>
          </p:cNvSpPr>
          <p:nvPr>
            <p:ph type="pic" sz="quarter" idx="18"/>
          </p:nvPr>
        </p:nvSpPr>
        <p:spPr>
          <a:xfrm>
            <a:off x="121423" y="136525"/>
            <a:ext cx="6123259"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lgGrid">
            <a:fgClr>
              <a:schemeClr val="accent2"/>
            </a:fgClr>
            <a:bgClr>
              <a:schemeClr val="bg1"/>
            </a:bgClr>
          </a:pattFill>
        </p:spPr>
        <p:txBody>
          <a:bodyPr wrap="square">
            <a:noAutofit/>
          </a:bodyPr>
          <a:lstStyle/>
          <a:p>
            <a:r>
              <a:rPr lang="en-US" dirty="0"/>
              <a:t>Click icon to add picture</a:t>
            </a:r>
          </a:p>
        </p:txBody>
      </p:sp>
      <p:pic>
        <p:nvPicPr>
          <p:cNvPr id="10" name="Graphic 9">
            <a:extLst>
              <a:ext uri="{FF2B5EF4-FFF2-40B4-BE49-F238E27FC236}">
                <a16:creationId xmlns:a16="http://schemas.microsoft.com/office/drawing/2014/main" id="{5415AB71-5EEC-A24D-8BFC-CD9211E00F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Tree>
    <p:extLst>
      <p:ext uri="{BB962C8B-B14F-4D97-AF65-F5344CB8AC3E}">
        <p14:creationId xmlns:p14="http://schemas.microsoft.com/office/powerpoint/2010/main" val="9673447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Photo 3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572250" y="571500"/>
            <a:ext cx="504825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572250" y="2389913"/>
            <a:ext cx="5048250" cy="3896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AB8493-B8F0-CBFE-BED8-84DB5FD941F4}"/>
              </a:ext>
            </a:extLst>
          </p:cNvPr>
          <p:cNvSpPr>
            <a:spLocks noGrp="1"/>
          </p:cNvSpPr>
          <p:nvPr>
            <p:ph type="dt" sz="half" idx="15"/>
          </p:nvPr>
        </p:nvSpPr>
        <p:spPr>
          <a:xfrm>
            <a:off x="9791699" y="6450138"/>
            <a:ext cx="914401" cy="271337"/>
          </a:xfrm>
        </p:spPr>
        <p:txBody>
          <a:bodyPr/>
          <a:lstStyle/>
          <a:p>
            <a:fld id="{E14AE206-0CD8-4465-979C-D4F599B4CD40}" type="datetime1">
              <a:rPr lang="en-US" smtClean="0"/>
              <a:t>1/13/2026</a:t>
            </a:fld>
            <a:endParaRPr lang="en-US" dirty="0"/>
          </a:p>
        </p:txBody>
      </p:sp>
      <p:sp>
        <p:nvSpPr>
          <p:cNvPr id="6" name="Footer Placeholder 5">
            <a:extLst>
              <a:ext uri="{FF2B5EF4-FFF2-40B4-BE49-F238E27FC236}">
                <a16:creationId xmlns:a16="http://schemas.microsoft.com/office/drawing/2014/main" id="{69935B94-518F-9431-2E3F-EA245E0BACEF}"/>
              </a:ext>
            </a:extLst>
          </p:cNvPr>
          <p:cNvSpPr>
            <a:spLocks noGrp="1"/>
          </p:cNvSpPr>
          <p:nvPr>
            <p:ph type="ftr" sz="quarter" idx="16"/>
          </p:nvPr>
        </p:nvSpPr>
        <p:spPr>
          <a:xfrm>
            <a:off x="6572250" y="6450138"/>
            <a:ext cx="3219448" cy="271337"/>
          </a:xfrm>
        </p:spPr>
        <p:txBody>
          <a:bodyPr/>
          <a:lstStyle/>
          <a:p>
            <a:endParaRPr lang="en-US" dirty="0"/>
          </a:p>
        </p:txBody>
      </p:sp>
      <p:sp>
        <p:nvSpPr>
          <p:cNvPr id="7" name="Slide Number Placeholder 6">
            <a:extLst>
              <a:ext uri="{FF2B5EF4-FFF2-40B4-BE49-F238E27FC236}">
                <a16:creationId xmlns:a16="http://schemas.microsoft.com/office/drawing/2014/main" id="{97C15D51-09D7-3E91-6C1E-ACF34800A467}"/>
              </a:ext>
            </a:extLst>
          </p:cNvPr>
          <p:cNvSpPr>
            <a:spLocks noGrp="1"/>
          </p:cNvSpPr>
          <p:nvPr>
            <p:ph type="sldNum" sz="quarter" idx="17"/>
          </p:nvPr>
        </p:nvSpPr>
        <p:spPr/>
        <p:txBody>
          <a:bodyPr/>
          <a:lstStyle/>
          <a:p>
            <a:fld id="{E32394A6-AED1-4B79-B4B6-933D748A7F18}" type="slidenum">
              <a:rPr lang="en-US" smtClean="0"/>
              <a:t>‹#›</a:t>
            </a:fld>
            <a:endParaRPr lang="en-US"/>
          </a:p>
        </p:txBody>
      </p:sp>
      <p:sp>
        <p:nvSpPr>
          <p:cNvPr id="9" name="Picture Placeholder 8">
            <a:extLst>
              <a:ext uri="{FF2B5EF4-FFF2-40B4-BE49-F238E27FC236}">
                <a16:creationId xmlns:a16="http://schemas.microsoft.com/office/drawing/2014/main" id="{22F3DB95-CD93-4447-ABB3-4FE23023428D}"/>
              </a:ext>
            </a:extLst>
          </p:cNvPr>
          <p:cNvSpPr>
            <a:spLocks noGrp="1"/>
          </p:cNvSpPr>
          <p:nvPr>
            <p:ph type="pic" sz="quarter" idx="18"/>
          </p:nvPr>
        </p:nvSpPr>
        <p:spPr>
          <a:xfrm>
            <a:off x="121423" y="136525"/>
            <a:ext cx="6123259"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lgGrid">
            <a:fgClr>
              <a:schemeClr val="accent2"/>
            </a:fgClr>
            <a:bgClr>
              <a:schemeClr val="accent1"/>
            </a:bgClr>
          </a:pattFill>
        </p:spPr>
        <p:txBody>
          <a:bodyPr wrap="square">
            <a:noAutofit/>
          </a:bodyPr>
          <a:lstStyle/>
          <a:p>
            <a:r>
              <a:rPr lang="en-US" dirty="0"/>
              <a:t>Click icon to add picture</a:t>
            </a:r>
          </a:p>
        </p:txBody>
      </p:sp>
      <p:pic>
        <p:nvPicPr>
          <p:cNvPr id="10" name="Graphic 9">
            <a:extLst>
              <a:ext uri="{FF2B5EF4-FFF2-40B4-BE49-F238E27FC236}">
                <a16:creationId xmlns:a16="http://schemas.microsoft.com/office/drawing/2014/main" id="{5415AB71-5EEC-A24D-8BFC-CD9211E00F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Tree>
    <p:extLst>
      <p:ext uri="{BB962C8B-B14F-4D97-AF65-F5344CB8AC3E}">
        <p14:creationId xmlns:p14="http://schemas.microsoft.com/office/powerpoint/2010/main" val="1209529123"/>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Photo 3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572250" y="571500"/>
            <a:ext cx="504825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572250" y="2389913"/>
            <a:ext cx="5048250" cy="3896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AB8493-B8F0-CBFE-BED8-84DB5FD941F4}"/>
              </a:ext>
            </a:extLst>
          </p:cNvPr>
          <p:cNvSpPr>
            <a:spLocks noGrp="1"/>
          </p:cNvSpPr>
          <p:nvPr>
            <p:ph type="dt" sz="half" idx="15"/>
          </p:nvPr>
        </p:nvSpPr>
        <p:spPr>
          <a:xfrm>
            <a:off x="9791699" y="6450138"/>
            <a:ext cx="914401" cy="271337"/>
          </a:xfrm>
        </p:spPr>
        <p:txBody>
          <a:bodyPr/>
          <a:lstStyle/>
          <a:p>
            <a:fld id="{E14AE206-0CD8-4465-979C-D4F599B4CD40}" type="datetime1">
              <a:rPr lang="en-US" smtClean="0"/>
              <a:t>1/13/2026</a:t>
            </a:fld>
            <a:endParaRPr lang="en-US" dirty="0"/>
          </a:p>
        </p:txBody>
      </p:sp>
      <p:sp>
        <p:nvSpPr>
          <p:cNvPr id="6" name="Footer Placeholder 5">
            <a:extLst>
              <a:ext uri="{FF2B5EF4-FFF2-40B4-BE49-F238E27FC236}">
                <a16:creationId xmlns:a16="http://schemas.microsoft.com/office/drawing/2014/main" id="{69935B94-518F-9431-2E3F-EA245E0BACEF}"/>
              </a:ext>
            </a:extLst>
          </p:cNvPr>
          <p:cNvSpPr>
            <a:spLocks noGrp="1"/>
          </p:cNvSpPr>
          <p:nvPr>
            <p:ph type="ftr" sz="quarter" idx="16"/>
          </p:nvPr>
        </p:nvSpPr>
        <p:spPr>
          <a:xfrm>
            <a:off x="6572250" y="6450138"/>
            <a:ext cx="3219448" cy="271337"/>
          </a:xfrm>
        </p:spPr>
        <p:txBody>
          <a:bodyPr/>
          <a:lstStyle/>
          <a:p>
            <a:endParaRPr lang="en-US" dirty="0"/>
          </a:p>
        </p:txBody>
      </p:sp>
      <p:sp>
        <p:nvSpPr>
          <p:cNvPr id="7" name="Slide Number Placeholder 6">
            <a:extLst>
              <a:ext uri="{FF2B5EF4-FFF2-40B4-BE49-F238E27FC236}">
                <a16:creationId xmlns:a16="http://schemas.microsoft.com/office/drawing/2014/main" id="{97C15D51-09D7-3E91-6C1E-ACF34800A467}"/>
              </a:ext>
            </a:extLst>
          </p:cNvPr>
          <p:cNvSpPr>
            <a:spLocks noGrp="1"/>
          </p:cNvSpPr>
          <p:nvPr>
            <p:ph type="sldNum" sz="quarter" idx="17"/>
          </p:nvPr>
        </p:nvSpPr>
        <p:spPr/>
        <p:txBody>
          <a:bodyPr/>
          <a:lstStyle/>
          <a:p>
            <a:fld id="{E32394A6-AED1-4B79-B4B6-933D748A7F18}" type="slidenum">
              <a:rPr lang="en-US" smtClean="0"/>
              <a:t>‹#›</a:t>
            </a:fld>
            <a:endParaRPr lang="en-US"/>
          </a:p>
        </p:txBody>
      </p:sp>
      <p:sp>
        <p:nvSpPr>
          <p:cNvPr id="9" name="Picture Placeholder 8">
            <a:extLst>
              <a:ext uri="{FF2B5EF4-FFF2-40B4-BE49-F238E27FC236}">
                <a16:creationId xmlns:a16="http://schemas.microsoft.com/office/drawing/2014/main" id="{22F3DB95-CD93-4447-ABB3-4FE23023428D}"/>
              </a:ext>
            </a:extLst>
          </p:cNvPr>
          <p:cNvSpPr>
            <a:spLocks noGrp="1"/>
          </p:cNvSpPr>
          <p:nvPr>
            <p:ph type="pic" sz="quarter" idx="18"/>
          </p:nvPr>
        </p:nvSpPr>
        <p:spPr>
          <a:xfrm>
            <a:off x="121423" y="136525"/>
            <a:ext cx="6123259" cy="6584950"/>
          </a:xfrm>
          <a:custGeom>
            <a:avLst/>
            <a:gdLst>
              <a:gd name="connsiteX0" fmla="*/ 335530 w 5593910"/>
              <a:gd name="connsiteY0" fmla="*/ 0 h 6634996"/>
              <a:gd name="connsiteX1" fmla="*/ 5258380 w 5593910"/>
              <a:gd name="connsiteY1" fmla="*/ 0 h 6634996"/>
              <a:gd name="connsiteX2" fmla="*/ 5593910 w 5593910"/>
              <a:gd name="connsiteY2" fmla="*/ 335949 h 6634996"/>
              <a:gd name="connsiteX3" fmla="*/ 5593910 w 5593910"/>
              <a:gd name="connsiteY3" fmla="*/ 6299047 h 6634996"/>
              <a:gd name="connsiteX4" fmla="*/ 5258380 w 5593910"/>
              <a:gd name="connsiteY4" fmla="*/ 6634996 h 6634996"/>
              <a:gd name="connsiteX5" fmla="*/ 2107420 w 5593910"/>
              <a:gd name="connsiteY5" fmla="*/ 6634996 h 6634996"/>
              <a:gd name="connsiteX6" fmla="*/ 1844271 w 5593910"/>
              <a:gd name="connsiteY6" fmla="*/ 6507472 h 6634996"/>
              <a:gd name="connsiteX7" fmla="*/ 72379 w 5593910"/>
              <a:gd name="connsiteY7" fmla="*/ 4264728 h 6634996"/>
              <a:gd name="connsiteX8" fmla="*/ 0 w 5593910"/>
              <a:gd name="connsiteY8" fmla="*/ 4056303 h 6634996"/>
              <a:gd name="connsiteX9" fmla="*/ 0 w 5593910"/>
              <a:gd name="connsiteY9" fmla="*/ 335949 h 6634996"/>
              <a:gd name="connsiteX10" fmla="*/ 335530 w 5593910"/>
              <a:gd name="connsiteY10" fmla="*/ 0 h 663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3910" h="6634996">
                <a:moveTo>
                  <a:pt x="335530" y="0"/>
                </a:moveTo>
                <a:lnTo>
                  <a:pt x="5258380" y="0"/>
                </a:lnTo>
                <a:cubicBezTo>
                  <a:pt x="5443686" y="0"/>
                  <a:pt x="5593910" y="150410"/>
                  <a:pt x="5593910" y="335949"/>
                </a:cubicBezTo>
                <a:lnTo>
                  <a:pt x="5593910" y="6299047"/>
                </a:lnTo>
                <a:cubicBezTo>
                  <a:pt x="5593910" y="6484585"/>
                  <a:pt x="5443686" y="6634996"/>
                  <a:pt x="5258380" y="6634996"/>
                </a:cubicBezTo>
                <a:lnTo>
                  <a:pt x="2107420" y="6634996"/>
                </a:lnTo>
                <a:cubicBezTo>
                  <a:pt x="2004853" y="6634996"/>
                  <a:pt x="1907906" y="6588016"/>
                  <a:pt x="1844271" y="6507472"/>
                </a:cubicBezTo>
                <a:lnTo>
                  <a:pt x="72379" y="4264728"/>
                </a:lnTo>
                <a:cubicBezTo>
                  <a:pt x="25503" y="4205402"/>
                  <a:pt x="0" y="4131965"/>
                  <a:pt x="0" y="4056303"/>
                </a:cubicBezTo>
                <a:lnTo>
                  <a:pt x="0" y="335949"/>
                </a:lnTo>
                <a:cubicBezTo>
                  <a:pt x="0" y="150410"/>
                  <a:pt x="150222" y="0"/>
                  <a:pt x="335530" y="0"/>
                </a:cubicBezTo>
                <a:close/>
              </a:path>
            </a:pathLst>
          </a:custGeom>
          <a:pattFill prst="pct5">
            <a:fgClr>
              <a:schemeClr val="accent2"/>
            </a:fgClr>
            <a:bgClr>
              <a:schemeClr val="bg1"/>
            </a:bgClr>
          </a:pattFill>
        </p:spPr>
        <p:txBody>
          <a:bodyPr wrap="square">
            <a:noAutofit/>
          </a:bodyPr>
          <a:lstStyle/>
          <a:p>
            <a:r>
              <a:rPr lang="en-US" dirty="0"/>
              <a:t>Click icon to add picture</a:t>
            </a:r>
          </a:p>
        </p:txBody>
      </p:sp>
      <p:pic>
        <p:nvPicPr>
          <p:cNvPr id="10" name="Graphic 9">
            <a:extLst>
              <a:ext uri="{FF2B5EF4-FFF2-40B4-BE49-F238E27FC236}">
                <a16:creationId xmlns:a16="http://schemas.microsoft.com/office/drawing/2014/main" id="{5415AB71-5EEC-A24D-8BFC-CD9211E00F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988205"/>
            <a:ext cx="688137" cy="888844"/>
          </a:xfrm>
          <a:prstGeom prst="rect">
            <a:avLst/>
          </a:prstGeom>
        </p:spPr>
      </p:pic>
    </p:spTree>
    <p:extLst>
      <p:ext uri="{BB962C8B-B14F-4D97-AF65-F5344CB8AC3E}">
        <p14:creationId xmlns:p14="http://schemas.microsoft.com/office/powerpoint/2010/main" val="9658267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566928"/>
            <a:ext cx="7366000" cy="3909822"/>
          </a:xfrm>
        </p:spPr>
        <p:txBody>
          <a:bodyPr anchor="b">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5069" y="4785781"/>
            <a:ext cx="7362431" cy="1500719"/>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319371F7-C1FF-8149-CD8B-923EB220CBF3}"/>
              </a:ext>
            </a:extLst>
          </p:cNvPr>
          <p:cNvSpPr>
            <a:spLocks noGrp="1"/>
          </p:cNvSpPr>
          <p:nvPr>
            <p:ph type="dt" sz="half" idx="10"/>
          </p:nvPr>
        </p:nvSpPr>
        <p:spPr/>
        <p:txBody>
          <a:bodyPr/>
          <a:lstStyle/>
          <a:p>
            <a:fld id="{05ABB7C0-6AB3-40BD-BD3F-ADE16E9172F2}" type="datetime1">
              <a:rPr lang="en-US" smtClean="0"/>
              <a:t>1/13/2026</a:t>
            </a:fld>
            <a:endParaRPr lang="en-US"/>
          </a:p>
        </p:txBody>
      </p:sp>
      <p:sp>
        <p:nvSpPr>
          <p:cNvPr id="6" name="Footer Placeholder 5">
            <a:extLst>
              <a:ext uri="{FF2B5EF4-FFF2-40B4-BE49-F238E27FC236}">
                <a16:creationId xmlns:a16="http://schemas.microsoft.com/office/drawing/2014/main" id="{D77DF003-A33D-4D7D-46B7-8C91BCC6B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487AC7-69A2-97F0-149F-924A542E4C41}"/>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43E88BC7-C8E8-4E43-9C8B-336B71AB0A1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35779543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Photo 6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71500" y="4895385"/>
            <a:ext cx="5086350" cy="1391115"/>
          </a:xfrm>
        </p:spPr>
        <p:txBody>
          <a:bodyPr anchor="t"/>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6096000" y="4895325"/>
            <a:ext cx="5524500" cy="1391175"/>
          </a:xfr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59382287-F617-C4B8-1996-F0E9DCC60894}"/>
              </a:ext>
            </a:extLst>
          </p:cNvPr>
          <p:cNvSpPr>
            <a:spLocks noGrp="1"/>
          </p:cNvSpPr>
          <p:nvPr>
            <p:ph type="dt" sz="half" idx="15"/>
          </p:nvPr>
        </p:nvSpPr>
        <p:spPr/>
        <p:txBody>
          <a:bodyPr/>
          <a:lstStyle/>
          <a:p>
            <a:fld id="{68CF254B-1AF9-4330-866A-E0157E0BAF08}" type="datetime1">
              <a:rPr lang="en-US" smtClean="0"/>
              <a:t>1/13/2026</a:t>
            </a:fld>
            <a:endParaRPr lang="en-US"/>
          </a:p>
        </p:txBody>
      </p:sp>
      <p:sp>
        <p:nvSpPr>
          <p:cNvPr id="4" name="Footer Placeholder 3">
            <a:extLst>
              <a:ext uri="{FF2B5EF4-FFF2-40B4-BE49-F238E27FC236}">
                <a16:creationId xmlns:a16="http://schemas.microsoft.com/office/drawing/2014/main" id="{7AE0B8FF-4A35-9D25-97F7-02B969FDCD43}"/>
              </a:ext>
            </a:extLst>
          </p:cNvPr>
          <p:cNvSpPr>
            <a:spLocks noGrp="1"/>
          </p:cNvSpPr>
          <p:nvPr>
            <p:ph type="ftr" sz="quarter" idx="16"/>
          </p:nvPr>
        </p:nvSpPr>
        <p:spPr/>
        <p:txBody>
          <a:bodyPr/>
          <a:lstStyle/>
          <a:p>
            <a:endParaRPr lang="en-US"/>
          </a:p>
        </p:txBody>
      </p:sp>
      <p:sp>
        <p:nvSpPr>
          <p:cNvPr id="5" name="Slide Number Placeholder 4">
            <a:extLst>
              <a:ext uri="{FF2B5EF4-FFF2-40B4-BE49-F238E27FC236}">
                <a16:creationId xmlns:a16="http://schemas.microsoft.com/office/drawing/2014/main" id="{57675829-13BC-40FA-D1A7-54F61C0323F6}"/>
              </a:ext>
            </a:extLst>
          </p:cNvPr>
          <p:cNvSpPr>
            <a:spLocks noGrp="1"/>
          </p:cNvSpPr>
          <p:nvPr>
            <p:ph type="sldNum" sz="quarter" idx="17"/>
          </p:nvPr>
        </p:nvSpPr>
        <p:spPr/>
        <p:txBody>
          <a:bodyPr/>
          <a:lstStyle/>
          <a:p>
            <a:fld id="{E32394A6-AED1-4B79-B4B6-933D748A7F18}" type="slidenum">
              <a:rPr lang="en-US" smtClean="0"/>
              <a:t>‹#›</a:t>
            </a:fld>
            <a:endParaRPr lang="en-US"/>
          </a:p>
        </p:txBody>
      </p:sp>
      <p:sp>
        <p:nvSpPr>
          <p:cNvPr id="28" name="Picture Placeholder 27">
            <a:extLst>
              <a:ext uri="{FF2B5EF4-FFF2-40B4-BE49-F238E27FC236}">
                <a16:creationId xmlns:a16="http://schemas.microsoft.com/office/drawing/2014/main" id="{F633BA11-FD1A-DF40-80E5-B6BF9B4CB5DF}"/>
              </a:ext>
            </a:extLst>
          </p:cNvPr>
          <p:cNvSpPr>
            <a:spLocks noGrp="1"/>
          </p:cNvSpPr>
          <p:nvPr>
            <p:ph type="pic" sz="quarter" idx="13"/>
          </p:nvPr>
        </p:nvSpPr>
        <p:spPr>
          <a:xfrm>
            <a:off x="171450" y="131602"/>
            <a:ext cx="11857066" cy="4516599"/>
          </a:xfrm>
          <a:custGeom>
            <a:avLst/>
            <a:gdLst>
              <a:gd name="connsiteX0" fmla="*/ 330512 w 11857066"/>
              <a:gd name="connsiteY0" fmla="*/ 0 h 5151749"/>
              <a:gd name="connsiteX1" fmla="*/ 9781171 w 11857066"/>
              <a:gd name="connsiteY1" fmla="*/ 0 h 5151749"/>
              <a:gd name="connsiteX2" fmla="*/ 10040384 w 11857066"/>
              <a:gd name="connsiteY2" fmla="*/ 125461 h 5151749"/>
              <a:gd name="connsiteX3" fmla="*/ 11785799 w 11857066"/>
              <a:gd name="connsiteY3" fmla="*/ 2331897 h 5151749"/>
              <a:gd name="connsiteX4" fmla="*/ 11857066 w 11857066"/>
              <a:gd name="connsiteY4" fmla="*/ 2536947 h 5151749"/>
              <a:gd name="connsiteX5" fmla="*/ 11857066 w 11857066"/>
              <a:gd name="connsiteY5" fmla="*/ 4833717 h 5151749"/>
              <a:gd name="connsiteX6" fmla="*/ 11655192 w 11857066"/>
              <a:gd name="connsiteY6" fmla="*/ 5138254 h 5151749"/>
              <a:gd name="connsiteX7" fmla="*/ 11611720 w 11857066"/>
              <a:gd name="connsiteY7" fmla="*/ 5151749 h 5151749"/>
              <a:gd name="connsiteX8" fmla="*/ 245335 w 11857066"/>
              <a:gd name="connsiteY8" fmla="*/ 5151749 h 5151749"/>
              <a:gd name="connsiteX9" fmla="*/ 201861 w 11857066"/>
              <a:gd name="connsiteY9" fmla="*/ 5138254 h 5151749"/>
              <a:gd name="connsiteX10" fmla="*/ 0 w 11857066"/>
              <a:gd name="connsiteY10" fmla="*/ 4833717 h 5151749"/>
              <a:gd name="connsiteX11" fmla="*/ 2 w 11857066"/>
              <a:gd name="connsiteY11" fmla="*/ 330511 h 5151749"/>
              <a:gd name="connsiteX12" fmla="*/ 330512 w 11857066"/>
              <a:gd name="connsiteY12" fmla="*/ 0 h 515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57066" h="5151749">
                <a:moveTo>
                  <a:pt x="330512" y="0"/>
                </a:moveTo>
                <a:lnTo>
                  <a:pt x="9781171" y="0"/>
                </a:lnTo>
                <a:cubicBezTo>
                  <a:pt x="9882213" y="0"/>
                  <a:pt x="9977700" y="46217"/>
                  <a:pt x="10040384" y="125461"/>
                </a:cubicBezTo>
                <a:lnTo>
                  <a:pt x="11785799" y="2331897"/>
                </a:lnTo>
                <a:cubicBezTo>
                  <a:pt x="11831967" y="2390263"/>
                  <a:pt x="11857066" y="2462510"/>
                  <a:pt x="11857066" y="2536947"/>
                </a:cubicBezTo>
                <a:lnTo>
                  <a:pt x="11857066" y="4833717"/>
                </a:lnTo>
                <a:cubicBezTo>
                  <a:pt x="11857066" y="4970618"/>
                  <a:pt x="11773813" y="5088080"/>
                  <a:pt x="11655192" y="5138254"/>
                </a:cubicBezTo>
                <a:lnTo>
                  <a:pt x="11611720" y="5151749"/>
                </a:lnTo>
                <a:lnTo>
                  <a:pt x="245335" y="5151749"/>
                </a:lnTo>
                <a:lnTo>
                  <a:pt x="201861" y="5138254"/>
                </a:lnTo>
                <a:cubicBezTo>
                  <a:pt x="83236" y="5088080"/>
                  <a:pt x="0" y="4970618"/>
                  <a:pt x="0" y="4833717"/>
                </a:cubicBezTo>
                <a:lnTo>
                  <a:pt x="2" y="330511"/>
                </a:lnTo>
                <a:cubicBezTo>
                  <a:pt x="2" y="147975"/>
                  <a:pt x="147977" y="0"/>
                  <a:pt x="330512" y="0"/>
                </a:cubicBezTo>
                <a:close/>
              </a:path>
            </a:pathLst>
          </a:custGeom>
          <a:pattFill prst="dotGrid">
            <a:fgClr>
              <a:schemeClr val="accent2"/>
            </a:fgClr>
            <a:bgClr>
              <a:schemeClr val="bg1"/>
            </a:bgClr>
          </a:pattFill>
        </p:spPr>
        <p:txBody>
          <a:bodyPr wrap="square">
            <a:noAutofit/>
          </a:bodyPr>
          <a:lstStyle/>
          <a:p>
            <a:r>
              <a:rPr lang="en-US"/>
              <a:t>Click icon to add picture</a:t>
            </a:r>
          </a:p>
        </p:txBody>
      </p:sp>
      <p:pic>
        <p:nvPicPr>
          <p:cNvPr id="29" name="Graphic 28">
            <a:extLst>
              <a:ext uri="{FF2B5EF4-FFF2-40B4-BE49-F238E27FC236}">
                <a16:creationId xmlns:a16="http://schemas.microsoft.com/office/drawing/2014/main" id="{1C4B8947-D7C3-6845-9DC7-C474C66243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6259192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Photo 6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71500" y="4895385"/>
            <a:ext cx="5086350" cy="1391115"/>
          </a:xfrm>
        </p:spPr>
        <p:txBody>
          <a:bodyPr anchor="t"/>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6096000" y="4895325"/>
            <a:ext cx="5524500" cy="1391175"/>
          </a:xfr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59382287-F617-C4B8-1996-F0E9DCC60894}"/>
              </a:ext>
            </a:extLst>
          </p:cNvPr>
          <p:cNvSpPr>
            <a:spLocks noGrp="1"/>
          </p:cNvSpPr>
          <p:nvPr>
            <p:ph type="dt" sz="half" idx="15"/>
          </p:nvPr>
        </p:nvSpPr>
        <p:spPr/>
        <p:txBody>
          <a:bodyPr/>
          <a:lstStyle/>
          <a:p>
            <a:fld id="{68CF254B-1AF9-4330-866A-E0157E0BAF08}" type="datetime1">
              <a:rPr lang="en-US" smtClean="0"/>
              <a:t>1/13/2026</a:t>
            </a:fld>
            <a:endParaRPr lang="en-US"/>
          </a:p>
        </p:txBody>
      </p:sp>
      <p:sp>
        <p:nvSpPr>
          <p:cNvPr id="4" name="Footer Placeholder 3">
            <a:extLst>
              <a:ext uri="{FF2B5EF4-FFF2-40B4-BE49-F238E27FC236}">
                <a16:creationId xmlns:a16="http://schemas.microsoft.com/office/drawing/2014/main" id="{7AE0B8FF-4A35-9D25-97F7-02B969FDCD43}"/>
              </a:ext>
            </a:extLst>
          </p:cNvPr>
          <p:cNvSpPr>
            <a:spLocks noGrp="1"/>
          </p:cNvSpPr>
          <p:nvPr>
            <p:ph type="ftr" sz="quarter" idx="16"/>
          </p:nvPr>
        </p:nvSpPr>
        <p:spPr/>
        <p:txBody>
          <a:bodyPr/>
          <a:lstStyle/>
          <a:p>
            <a:endParaRPr lang="en-US"/>
          </a:p>
        </p:txBody>
      </p:sp>
      <p:sp>
        <p:nvSpPr>
          <p:cNvPr id="5" name="Slide Number Placeholder 4">
            <a:extLst>
              <a:ext uri="{FF2B5EF4-FFF2-40B4-BE49-F238E27FC236}">
                <a16:creationId xmlns:a16="http://schemas.microsoft.com/office/drawing/2014/main" id="{57675829-13BC-40FA-D1A7-54F61C0323F6}"/>
              </a:ext>
            </a:extLst>
          </p:cNvPr>
          <p:cNvSpPr>
            <a:spLocks noGrp="1"/>
          </p:cNvSpPr>
          <p:nvPr>
            <p:ph type="sldNum" sz="quarter" idx="17"/>
          </p:nvPr>
        </p:nvSpPr>
        <p:spPr/>
        <p:txBody>
          <a:bodyPr/>
          <a:lstStyle/>
          <a:p>
            <a:fld id="{E32394A6-AED1-4B79-B4B6-933D748A7F18}" type="slidenum">
              <a:rPr lang="en-US" smtClean="0"/>
              <a:t>‹#›</a:t>
            </a:fld>
            <a:endParaRPr lang="en-US"/>
          </a:p>
        </p:txBody>
      </p:sp>
      <p:sp>
        <p:nvSpPr>
          <p:cNvPr id="28" name="Picture Placeholder 27">
            <a:extLst>
              <a:ext uri="{FF2B5EF4-FFF2-40B4-BE49-F238E27FC236}">
                <a16:creationId xmlns:a16="http://schemas.microsoft.com/office/drawing/2014/main" id="{F633BA11-FD1A-DF40-80E5-B6BF9B4CB5DF}"/>
              </a:ext>
            </a:extLst>
          </p:cNvPr>
          <p:cNvSpPr>
            <a:spLocks noGrp="1"/>
          </p:cNvSpPr>
          <p:nvPr>
            <p:ph type="pic" sz="quarter" idx="13"/>
          </p:nvPr>
        </p:nvSpPr>
        <p:spPr>
          <a:xfrm>
            <a:off x="171450" y="131602"/>
            <a:ext cx="11857066" cy="4516599"/>
          </a:xfrm>
          <a:custGeom>
            <a:avLst/>
            <a:gdLst>
              <a:gd name="connsiteX0" fmla="*/ 330512 w 11857066"/>
              <a:gd name="connsiteY0" fmla="*/ 0 h 5151749"/>
              <a:gd name="connsiteX1" fmla="*/ 9781171 w 11857066"/>
              <a:gd name="connsiteY1" fmla="*/ 0 h 5151749"/>
              <a:gd name="connsiteX2" fmla="*/ 10040384 w 11857066"/>
              <a:gd name="connsiteY2" fmla="*/ 125461 h 5151749"/>
              <a:gd name="connsiteX3" fmla="*/ 11785799 w 11857066"/>
              <a:gd name="connsiteY3" fmla="*/ 2331897 h 5151749"/>
              <a:gd name="connsiteX4" fmla="*/ 11857066 w 11857066"/>
              <a:gd name="connsiteY4" fmla="*/ 2536947 h 5151749"/>
              <a:gd name="connsiteX5" fmla="*/ 11857066 w 11857066"/>
              <a:gd name="connsiteY5" fmla="*/ 4833717 h 5151749"/>
              <a:gd name="connsiteX6" fmla="*/ 11655192 w 11857066"/>
              <a:gd name="connsiteY6" fmla="*/ 5138254 h 5151749"/>
              <a:gd name="connsiteX7" fmla="*/ 11611720 w 11857066"/>
              <a:gd name="connsiteY7" fmla="*/ 5151749 h 5151749"/>
              <a:gd name="connsiteX8" fmla="*/ 245335 w 11857066"/>
              <a:gd name="connsiteY8" fmla="*/ 5151749 h 5151749"/>
              <a:gd name="connsiteX9" fmla="*/ 201861 w 11857066"/>
              <a:gd name="connsiteY9" fmla="*/ 5138254 h 5151749"/>
              <a:gd name="connsiteX10" fmla="*/ 0 w 11857066"/>
              <a:gd name="connsiteY10" fmla="*/ 4833717 h 5151749"/>
              <a:gd name="connsiteX11" fmla="*/ 2 w 11857066"/>
              <a:gd name="connsiteY11" fmla="*/ 330511 h 5151749"/>
              <a:gd name="connsiteX12" fmla="*/ 330512 w 11857066"/>
              <a:gd name="connsiteY12" fmla="*/ 0 h 515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57066" h="5151749">
                <a:moveTo>
                  <a:pt x="330512" y="0"/>
                </a:moveTo>
                <a:lnTo>
                  <a:pt x="9781171" y="0"/>
                </a:lnTo>
                <a:cubicBezTo>
                  <a:pt x="9882213" y="0"/>
                  <a:pt x="9977700" y="46217"/>
                  <a:pt x="10040384" y="125461"/>
                </a:cubicBezTo>
                <a:lnTo>
                  <a:pt x="11785799" y="2331897"/>
                </a:lnTo>
                <a:cubicBezTo>
                  <a:pt x="11831967" y="2390263"/>
                  <a:pt x="11857066" y="2462510"/>
                  <a:pt x="11857066" y="2536947"/>
                </a:cubicBezTo>
                <a:lnTo>
                  <a:pt x="11857066" y="4833717"/>
                </a:lnTo>
                <a:cubicBezTo>
                  <a:pt x="11857066" y="4970618"/>
                  <a:pt x="11773813" y="5088080"/>
                  <a:pt x="11655192" y="5138254"/>
                </a:cubicBezTo>
                <a:lnTo>
                  <a:pt x="11611720" y="5151749"/>
                </a:lnTo>
                <a:lnTo>
                  <a:pt x="245335" y="5151749"/>
                </a:lnTo>
                <a:lnTo>
                  <a:pt x="201861" y="5138254"/>
                </a:lnTo>
                <a:cubicBezTo>
                  <a:pt x="83236" y="5088080"/>
                  <a:pt x="0" y="4970618"/>
                  <a:pt x="0" y="4833717"/>
                </a:cubicBezTo>
                <a:lnTo>
                  <a:pt x="2" y="330511"/>
                </a:lnTo>
                <a:cubicBezTo>
                  <a:pt x="2" y="147975"/>
                  <a:pt x="147977" y="0"/>
                  <a:pt x="330512" y="0"/>
                </a:cubicBezTo>
                <a:close/>
              </a:path>
            </a:pathLst>
          </a:custGeom>
          <a:pattFill prst="dotGrid">
            <a:fgClr>
              <a:schemeClr val="accent2"/>
            </a:fgClr>
            <a:bgClr>
              <a:schemeClr val="accent1"/>
            </a:bgClr>
          </a:pattFill>
        </p:spPr>
        <p:txBody>
          <a:bodyPr wrap="square">
            <a:noAutofit/>
          </a:bodyPr>
          <a:lstStyle/>
          <a:p>
            <a:r>
              <a:rPr lang="en-US"/>
              <a:t>Click icon to add picture</a:t>
            </a:r>
          </a:p>
        </p:txBody>
      </p:sp>
      <p:pic>
        <p:nvPicPr>
          <p:cNvPr id="29" name="Graphic 28">
            <a:extLst>
              <a:ext uri="{FF2B5EF4-FFF2-40B4-BE49-F238E27FC236}">
                <a16:creationId xmlns:a16="http://schemas.microsoft.com/office/drawing/2014/main" id="{1C4B8947-D7C3-6845-9DC7-C474C66243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308582448"/>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Photo 6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71500" y="4895385"/>
            <a:ext cx="5086350" cy="1391115"/>
          </a:xfrm>
        </p:spPr>
        <p:txBody>
          <a:bodyPr anchor="t"/>
          <a:lstStyle>
            <a:lvl1pPr>
              <a:defRPr>
                <a:solidFill>
                  <a:schemeClr val="accent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6096000" y="4895325"/>
            <a:ext cx="5524500" cy="1391175"/>
          </a:xfr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59382287-F617-C4B8-1996-F0E9DCC60894}"/>
              </a:ext>
            </a:extLst>
          </p:cNvPr>
          <p:cNvSpPr>
            <a:spLocks noGrp="1"/>
          </p:cNvSpPr>
          <p:nvPr>
            <p:ph type="dt" sz="half" idx="15"/>
          </p:nvPr>
        </p:nvSpPr>
        <p:spPr/>
        <p:txBody>
          <a:bodyPr/>
          <a:lstStyle/>
          <a:p>
            <a:fld id="{68CF254B-1AF9-4330-866A-E0157E0BAF08}" type="datetime1">
              <a:rPr lang="en-US" smtClean="0"/>
              <a:t>1/13/2026</a:t>
            </a:fld>
            <a:endParaRPr lang="en-US"/>
          </a:p>
        </p:txBody>
      </p:sp>
      <p:sp>
        <p:nvSpPr>
          <p:cNvPr id="4" name="Footer Placeholder 3">
            <a:extLst>
              <a:ext uri="{FF2B5EF4-FFF2-40B4-BE49-F238E27FC236}">
                <a16:creationId xmlns:a16="http://schemas.microsoft.com/office/drawing/2014/main" id="{7AE0B8FF-4A35-9D25-97F7-02B969FDCD43}"/>
              </a:ext>
            </a:extLst>
          </p:cNvPr>
          <p:cNvSpPr>
            <a:spLocks noGrp="1"/>
          </p:cNvSpPr>
          <p:nvPr>
            <p:ph type="ftr" sz="quarter" idx="16"/>
          </p:nvPr>
        </p:nvSpPr>
        <p:spPr/>
        <p:txBody>
          <a:bodyPr/>
          <a:lstStyle/>
          <a:p>
            <a:endParaRPr lang="en-US"/>
          </a:p>
        </p:txBody>
      </p:sp>
      <p:sp>
        <p:nvSpPr>
          <p:cNvPr id="5" name="Slide Number Placeholder 4">
            <a:extLst>
              <a:ext uri="{FF2B5EF4-FFF2-40B4-BE49-F238E27FC236}">
                <a16:creationId xmlns:a16="http://schemas.microsoft.com/office/drawing/2014/main" id="{57675829-13BC-40FA-D1A7-54F61C0323F6}"/>
              </a:ext>
            </a:extLst>
          </p:cNvPr>
          <p:cNvSpPr>
            <a:spLocks noGrp="1"/>
          </p:cNvSpPr>
          <p:nvPr>
            <p:ph type="sldNum" sz="quarter" idx="17"/>
          </p:nvPr>
        </p:nvSpPr>
        <p:spPr/>
        <p:txBody>
          <a:bodyPr/>
          <a:lstStyle/>
          <a:p>
            <a:fld id="{E32394A6-AED1-4B79-B4B6-933D748A7F18}" type="slidenum">
              <a:rPr lang="en-US" smtClean="0"/>
              <a:t>‹#›</a:t>
            </a:fld>
            <a:endParaRPr lang="en-US"/>
          </a:p>
        </p:txBody>
      </p:sp>
      <p:sp>
        <p:nvSpPr>
          <p:cNvPr id="28" name="Picture Placeholder 27">
            <a:extLst>
              <a:ext uri="{FF2B5EF4-FFF2-40B4-BE49-F238E27FC236}">
                <a16:creationId xmlns:a16="http://schemas.microsoft.com/office/drawing/2014/main" id="{F633BA11-FD1A-DF40-80E5-B6BF9B4CB5DF}"/>
              </a:ext>
            </a:extLst>
          </p:cNvPr>
          <p:cNvSpPr>
            <a:spLocks noGrp="1"/>
          </p:cNvSpPr>
          <p:nvPr>
            <p:ph type="pic" sz="quarter" idx="13"/>
          </p:nvPr>
        </p:nvSpPr>
        <p:spPr>
          <a:xfrm>
            <a:off x="171450" y="131602"/>
            <a:ext cx="11857066" cy="4516599"/>
          </a:xfrm>
          <a:custGeom>
            <a:avLst/>
            <a:gdLst>
              <a:gd name="connsiteX0" fmla="*/ 330512 w 11857066"/>
              <a:gd name="connsiteY0" fmla="*/ 0 h 5151749"/>
              <a:gd name="connsiteX1" fmla="*/ 9781171 w 11857066"/>
              <a:gd name="connsiteY1" fmla="*/ 0 h 5151749"/>
              <a:gd name="connsiteX2" fmla="*/ 10040384 w 11857066"/>
              <a:gd name="connsiteY2" fmla="*/ 125461 h 5151749"/>
              <a:gd name="connsiteX3" fmla="*/ 11785799 w 11857066"/>
              <a:gd name="connsiteY3" fmla="*/ 2331897 h 5151749"/>
              <a:gd name="connsiteX4" fmla="*/ 11857066 w 11857066"/>
              <a:gd name="connsiteY4" fmla="*/ 2536947 h 5151749"/>
              <a:gd name="connsiteX5" fmla="*/ 11857066 w 11857066"/>
              <a:gd name="connsiteY5" fmla="*/ 4833717 h 5151749"/>
              <a:gd name="connsiteX6" fmla="*/ 11655192 w 11857066"/>
              <a:gd name="connsiteY6" fmla="*/ 5138254 h 5151749"/>
              <a:gd name="connsiteX7" fmla="*/ 11611720 w 11857066"/>
              <a:gd name="connsiteY7" fmla="*/ 5151749 h 5151749"/>
              <a:gd name="connsiteX8" fmla="*/ 245335 w 11857066"/>
              <a:gd name="connsiteY8" fmla="*/ 5151749 h 5151749"/>
              <a:gd name="connsiteX9" fmla="*/ 201861 w 11857066"/>
              <a:gd name="connsiteY9" fmla="*/ 5138254 h 5151749"/>
              <a:gd name="connsiteX10" fmla="*/ 0 w 11857066"/>
              <a:gd name="connsiteY10" fmla="*/ 4833717 h 5151749"/>
              <a:gd name="connsiteX11" fmla="*/ 2 w 11857066"/>
              <a:gd name="connsiteY11" fmla="*/ 330511 h 5151749"/>
              <a:gd name="connsiteX12" fmla="*/ 330512 w 11857066"/>
              <a:gd name="connsiteY12" fmla="*/ 0 h 515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57066" h="5151749">
                <a:moveTo>
                  <a:pt x="330512" y="0"/>
                </a:moveTo>
                <a:lnTo>
                  <a:pt x="9781171" y="0"/>
                </a:lnTo>
                <a:cubicBezTo>
                  <a:pt x="9882213" y="0"/>
                  <a:pt x="9977700" y="46217"/>
                  <a:pt x="10040384" y="125461"/>
                </a:cubicBezTo>
                <a:lnTo>
                  <a:pt x="11785799" y="2331897"/>
                </a:lnTo>
                <a:cubicBezTo>
                  <a:pt x="11831967" y="2390263"/>
                  <a:pt x="11857066" y="2462510"/>
                  <a:pt x="11857066" y="2536947"/>
                </a:cubicBezTo>
                <a:lnTo>
                  <a:pt x="11857066" y="4833717"/>
                </a:lnTo>
                <a:cubicBezTo>
                  <a:pt x="11857066" y="4970618"/>
                  <a:pt x="11773813" y="5088080"/>
                  <a:pt x="11655192" y="5138254"/>
                </a:cubicBezTo>
                <a:lnTo>
                  <a:pt x="11611720" y="5151749"/>
                </a:lnTo>
                <a:lnTo>
                  <a:pt x="245335" y="5151749"/>
                </a:lnTo>
                <a:lnTo>
                  <a:pt x="201861" y="5138254"/>
                </a:lnTo>
                <a:cubicBezTo>
                  <a:pt x="83236" y="5088080"/>
                  <a:pt x="0" y="4970618"/>
                  <a:pt x="0" y="4833717"/>
                </a:cubicBezTo>
                <a:lnTo>
                  <a:pt x="2" y="330511"/>
                </a:lnTo>
                <a:cubicBezTo>
                  <a:pt x="2" y="147975"/>
                  <a:pt x="147977" y="0"/>
                  <a:pt x="330512" y="0"/>
                </a:cubicBezTo>
                <a:close/>
              </a:path>
            </a:pathLst>
          </a:custGeom>
          <a:pattFill prst="pct5">
            <a:fgClr>
              <a:schemeClr val="accent2"/>
            </a:fgClr>
            <a:bgClr>
              <a:schemeClr val="bg1"/>
            </a:bgClr>
          </a:pattFill>
        </p:spPr>
        <p:txBody>
          <a:bodyPr wrap="square">
            <a:noAutofit/>
          </a:bodyPr>
          <a:lstStyle/>
          <a:p>
            <a:r>
              <a:rPr lang="en-US"/>
              <a:t>Click icon to add picture</a:t>
            </a:r>
          </a:p>
        </p:txBody>
      </p:sp>
      <p:pic>
        <p:nvPicPr>
          <p:cNvPr id="29" name="Graphic 28">
            <a:extLst>
              <a:ext uri="{FF2B5EF4-FFF2-40B4-BE49-F238E27FC236}">
                <a16:creationId xmlns:a16="http://schemas.microsoft.com/office/drawing/2014/main" id="{1C4B8947-D7C3-6845-9DC7-C474C66243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840462727"/>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Photo 7 Ligh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3D6443-2698-4AD4-33E5-357899B33216}"/>
              </a:ext>
            </a:extLst>
          </p:cNvPr>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1500" y="1963550"/>
            <a:ext cx="5078529" cy="4322949"/>
          </a:xfrm>
        </p:spPr>
        <p:txBody>
          <a:bodyPr/>
          <a:lstStyle/>
          <a:p>
            <a:r>
              <a:rPr lang="en-US" dirty="0"/>
              <a:t>Click icon to add graphics</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96001" y="1963556"/>
            <a:ext cx="5524500" cy="432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5C5B8824-5315-EA50-6818-DE4BD2ABFFF2}"/>
              </a:ext>
            </a:extLst>
          </p:cNvPr>
          <p:cNvSpPr>
            <a:spLocks noGrp="1"/>
          </p:cNvSpPr>
          <p:nvPr>
            <p:ph type="dt" sz="half" idx="15"/>
          </p:nvPr>
        </p:nvSpPr>
        <p:spPr/>
        <p:txBody>
          <a:bodyPr/>
          <a:lstStyle/>
          <a:p>
            <a:fld id="{7230B68E-D61C-44EA-BBA2-A6A87BF765D2}" type="datetime1">
              <a:rPr lang="en-US" smtClean="0"/>
              <a:t>1/13/2026</a:t>
            </a:fld>
            <a:endParaRPr lang="en-US"/>
          </a:p>
        </p:txBody>
      </p:sp>
      <p:sp>
        <p:nvSpPr>
          <p:cNvPr id="7" name="Footer Placeholder 6">
            <a:extLst>
              <a:ext uri="{FF2B5EF4-FFF2-40B4-BE49-F238E27FC236}">
                <a16:creationId xmlns:a16="http://schemas.microsoft.com/office/drawing/2014/main" id="{DD29F76F-9CD8-F1B7-36CE-01336B9937FA}"/>
              </a:ext>
            </a:extLst>
          </p:cNvPr>
          <p:cNvSpPr>
            <a:spLocks noGrp="1"/>
          </p:cNvSpPr>
          <p:nvPr>
            <p:ph type="ftr" sz="quarter" idx="16"/>
          </p:nvPr>
        </p:nvSpPr>
        <p:spPr/>
        <p:txBody>
          <a:bodyPr/>
          <a:lstStyle/>
          <a:p>
            <a:endParaRPr lang="en-US"/>
          </a:p>
        </p:txBody>
      </p:sp>
      <p:sp>
        <p:nvSpPr>
          <p:cNvPr id="9" name="Slide Number Placeholder 8">
            <a:extLst>
              <a:ext uri="{FF2B5EF4-FFF2-40B4-BE49-F238E27FC236}">
                <a16:creationId xmlns:a16="http://schemas.microsoft.com/office/drawing/2014/main" id="{13103150-821B-926A-D0FF-23F5CD5A2DA3}"/>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FD53CF1-2D4C-8B41-B5C2-43E9983533F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7797679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Photo 7 Green">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3D6443-2698-4AD4-33E5-357899B33216}"/>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1500" y="1963550"/>
            <a:ext cx="5078529" cy="4322949"/>
          </a:xfrm>
        </p:spPr>
        <p:txBody>
          <a:bodyPr/>
          <a:lstStyle/>
          <a:p>
            <a:r>
              <a:rPr lang="en-US" dirty="0"/>
              <a:t>Click icon to add graphics</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96001" y="1963556"/>
            <a:ext cx="5524500" cy="432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5C5B8824-5315-EA50-6818-DE4BD2ABFFF2}"/>
              </a:ext>
            </a:extLst>
          </p:cNvPr>
          <p:cNvSpPr>
            <a:spLocks noGrp="1"/>
          </p:cNvSpPr>
          <p:nvPr>
            <p:ph type="dt" sz="half" idx="15"/>
          </p:nvPr>
        </p:nvSpPr>
        <p:spPr/>
        <p:txBody>
          <a:bodyPr/>
          <a:lstStyle/>
          <a:p>
            <a:fld id="{7230B68E-D61C-44EA-BBA2-A6A87BF765D2}" type="datetime1">
              <a:rPr lang="en-US" smtClean="0"/>
              <a:t>1/13/2026</a:t>
            </a:fld>
            <a:endParaRPr lang="en-US"/>
          </a:p>
        </p:txBody>
      </p:sp>
      <p:sp>
        <p:nvSpPr>
          <p:cNvPr id="7" name="Footer Placeholder 6">
            <a:extLst>
              <a:ext uri="{FF2B5EF4-FFF2-40B4-BE49-F238E27FC236}">
                <a16:creationId xmlns:a16="http://schemas.microsoft.com/office/drawing/2014/main" id="{DD29F76F-9CD8-F1B7-36CE-01336B9937FA}"/>
              </a:ext>
            </a:extLst>
          </p:cNvPr>
          <p:cNvSpPr>
            <a:spLocks noGrp="1"/>
          </p:cNvSpPr>
          <p:nvPr>
            <p:ph type="ftr" sz="quarter" idx="16"/>
          </p:nvPr>
        </p:nvSpPr>
        <p:spPr/>
        <p:txBody>
          <a:bodyPr/>
          <a:lstStyle/>
          <a:p>
            <a:endParaRPr lang="en-US"/>
          </a:p>
        </p:txBody>
      </p:sp>
      <p:sp>
        <p:nvSpPr>
          <p:cNvPr id="9" name="Slide Number Placeholder 8">
            <a:extLst>
              <a:ext uri="{FF2B5EF4-FFF2-40B4-BE49-F238E27FC236}">
                <a16:creationId xmlns:a16="http://schemas.microsoft.com/office/drawing/2014/main" id="{13103150-821B-926A-D0FF-23F5CD5A2DA3}"/>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FD53CF1-2D4C-8B41-B5C2-43E9983533F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319596567"/>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Photo 7 Dark">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3D6443-2698-4AD4-33E5-357899B33216}"/>
              </a:ext>
            </a:extLst>
          </p:cNvPr>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1500" y="1963550"/>
            <a:ext cx="5078529" cy="4322949"/>
          </a:xfrm>
        </p:spPr>
        <p:txBody>
          <a:bodyPr/>
          <a:lstStyle/>
          <a:p>
            <a:r>
              <a:rPr lang="en-US" dirty="0"/>
              <a:t>Click icon to add graphics</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96001" y="1963556"/>
            <a:ext cx="5524500" cy="432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5C5B8824-5315-EA50-6818-DE4BD2ABFFF2}"/>
              </a:ext>
            </a:extLst>
          </p:cNvPr>
          <p:cNvSpPr>
            <a:spLocks noGrp="1"/>
          </p:cNvSpPr>
          <p:nvPr>
            <p:ph type="dt" sz="half" idx="15"/>
          </p:nvPr>
        </p:nvSpPr>
        <p:spPr/>
        <p:txBody>
          <a:bodyPr/>
          <a:lstStyle/>
          <a:p>
            <a:fld id="{7230B68E-D61C-44EA-BBA2-A6A87BF765D2}" type="datetime1">
              <a:rPr lang="en-US" smtClean="0"/>
              <a:t>1/13/2026</a:t>
            </a:fld>
            <a:endParaRPr lang="en-US"/>
          </a:p>
        </p:txBody>
      </p:sp>
      <p:sp>
        <p:nvSpPr>
          <p:cNvPr id="7" name="Footer Placeholder 6">
            <a:extLst>
              <a:ext uri="{FF2B5EF4-FFF2-40B4-BE49-F238E27FC236}">
                <a16:creationId xmlns:a16="http://schemas.microsoft.com/office/drawing/2014/main" id="{DD29F76F-9CD8-F1B7-36CE-01336B9937FA}"/>
              </a:ext>
            </a:extLst>
          </p:cNvPr>
          <p:cNvSpPr>
            <a:spLocks noGrp="1"/>
          </p:cNvSpPr>
          <p:nvPr>
            <p:ph type="ftr" sz="quarter" idx="16"/>
          </p:nvPr>
        </p:nvSpPr>
        <p:spPr/>
        <p:txBody>
          <a:bodyPr/>
          <a:lstStyle/>
          <a:p>
            <a:endParaRPr lang="en-US"/>
          </a:p>
        </p:txBody>
      </p:sp>
      <p:sp>
        <p:nvSpPr>
          <p:cNvPr id="9" name="Slide Number Placeholder 8">
            <a:extLst>
              <a:ext uri="{FF2B5EF4-FFF2-40B4-BE49-F238E27FC236}">
                <a16:creationId xmlns:a16="http://schemas.microsoft.com/office/drawing/2014/main" id="{13103150-821B-926A-D0FF-23F5CD5A2DA3}"/>
              </a:ext>
            </a:extLst>
          </p:cNvPr>
          <p:cNvSpPr>
            <a:spLocks noGrp="1"/>
          </p:cNvSpPr>
          <p:nvPr>
            <p:ph type="sldNum" sz="quarter" idx="17"/>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5FD53CF1-2D4C-8B41-B5C2-43E9983533F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509168031"/>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 Content (Original) Ligh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27E76F-6ABF-BDF0-4947-E3625E53376A}"/>
              </a:ext>
            </a:extLst>
          </p:cNvPr>
          <p:cNvSpPr>
            <a:spLocks noGrp="1"/>
          </p:cNvSpPr>
          <p:nvPr>
            <p:ph type="title"/>
          </p:nvPr>
        </p:nvSpPr>
        <p:spPr>
          <a:xfrm>
            <a:off x="571500" y="571500"/>
            <a:ext cx="10706100" cy="1079500"/>
          </a:xfrm>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571499" y="1959558"/>
            <a:ext cx="5295899" cy="4326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324600" y="1959558"/>
            <a:ext cx="5295900" cy="4326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5D763D35-50B6-391F-078A-8ED5AE8E1A6A}"/>
              </a:ext>
            </a:extLst>
          </p:cNvPr>
          <p:cNvSpPr>
            <a:spLocks noGrp="1"/>
          </p:cNvSpPr>
          <p:nvPr>
            <p:ph type="dt" sz="half" idx="10"/>
          </p:nvPr>
        </p:nvSpPr>
        <p:spPr/>
        <p:txBody>
          <a:bodyPr/>
          <a:lstStyle/>
          <a:p>
            <a:fld id="{E5698816-363A-4CB3-A878-6BEEA635D957}" type="datetime1">
              <a:rPr lang="en-US" smtClean="0"/>
              <a:t>1/13/2026</a:t>
            </a:fld>
            <a:endParaRPr lang="en-US"/>
          </a:p>
        </p:txBody>
      </p:sp>
      <p:sp>
        <p:nvSpPr>
          <p:cNvPr id="9" name="Footer Placeholder 8">
            <a:extLst>
              <a:ext uri="{FF2B5EF4-FFF2-40B4-BE49-F238E27FC236}">
                <a16:creationId xmlns:a16="http://schemas.microsoft.com/office/drawing/2014/main" id="{FAAF4F77-4EB3-CDDF-35C3-654E7F1F956A}"/>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3E669C2F-2ABF-ABA2-C2FD-A11DE96FFFD2}"/>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29268402-6CAC-F74A-8A51-D8542A308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5770834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ntent (Original) Gree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27E76F-6ABF-BDF0-4947-E3625E53376A}"/>
              </a:ext>
            </a:extLst>
          </p:cNvPr>
          <p:cNvSpPr>
            <a:spLocks noGrp="1"/>
          </p:cNvSpPr>
          <p:nvPr>
            <p:ph type="title"/>
          </p:nvPr>
        </p:nvSpPr>
        <p:spPr>
          <a:xfrm>
            <a:off x="571500" y="571500"/>
            <a:ext cx="10706100" cy="10795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571499" y="1959558"/>
            <a:ext cx="5295899" cy="4326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324600" y="1959558"/>
            <a:ext cx="5295900" cy="4326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5D763D35-50B6-391F-078A-8ED5AE8E1A6A}"/>
              </a:ext>
            </a:extLst>
          </p:cNvPr>
          <p:cNvSpPr>
            <a:spLocks noGrp="1"/>
          </p:cNvSpPr>
          <p:nvPr>
            <p:ph type="dt" sz="half" idx="10"/>
          </p:nvPr>
        </p:nvSpPr>
        <p:spPr/>
        <p:txBody>
          <a:bodyPr/>
          <a:lstStyle/>
          <a:p>
            <a:fld id="{E5698816-363A-4CB3-A878-6BEEA635D957}" type="datetime1">
              <a:rPr lang="en-US" smtClean="0"/>
              <a:t>1/13/2026</a:t>
            </a:fld>
            <a:endParaRPr lang="en-US"/>
          </a:p>
        </p:txBody>
      </p:sp>
      <p:sp>
        <p:nvSpPr>
          <p:cNvPr id="9" name="Footer Placeholder 8">
            <a:extLst>
              <a:ext uri="{FF2B5EF4-FFF2-40B4-BE49-F238E27FC236}">
                <a16:creationId xmlns:a16="http://schemas.microsoft.com/office/drawing/2014/main" id="{FAAF4F77-4EB3-CDDF-35C3-654E7F1F956A}"/>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3E669C2F-2ABF-ABA2-C2FD-A11DE96FFFD2}"/>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29268402-6CAC-F74A-8A51-D8542A308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1201199058"/>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Original) Dark">
    <p:bg>
      <p:bgRef idx="1001">
        <a:schemeClr val="bg1"/>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27E76F-6ABF-BDF0-4947-E3625E53376A}"/>
              </a:ext>
            </a:extLst>
          </p:cNvPr>
          <p:cNvSpPr>
            <a:spLocks noGrp="1"/>
          </p:cNvSpPr>
          <p:nvPr>
            <p:ph type="title"/>
          </p:nvPr>
        </p:nvSpPr>
        <p:spPr>
          <a:xfrm>
            <a:off x="571500" y="571500"/>
            <a:ext cx="10706100" cy="1079500"/>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571499" y="1959558"/>
            <a:ext cx="5295899" cy="4326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324600" y="1959558"/>
            <a:ext cx="5295900" cy="43269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5D763D35-50B6-391F-078A-8ED5AE8E1A6A}"/>
              </a:ext>
            </a:extLst>
          </p:cNvPr>
          <p:cNvSpPr>
            <a:spLocks noGrp="1"/>
          </p:cNvSpPr>
          <p:nvPr>
            <p:ph type="dt" sz="half" idx="10"/>
          </p:nvPr>
        </p:nvSpPr>
        <p:spPr/>
        <p:txBody>
          <a:bodyPr/>
          <a:lstStyle/>
          <a:p>
            <a:fld id="{E5698816-363A-4CB3-A878-6BEEA635D957}" type="datetime1">
              <a:rPr lang="en-US" smtClean="0"/>
              <a:t>1/13/2026</a:t>
            </a:fld>
            <a:endParaRPr lang="en-US"/>
          </a:p>
        </p:txBody>
      </p:sp>
      <p:sp>
        <p:nvSpPr>
          <p:cNvPr id="9" name="Footer Placeholder 8">
            <a:extLst>
              <a:ext uri="{FF2B5EF4-FFF2-40B4-BE49-F238E27FC236}">
                <a16:creationId xmlns:a16="http://schemas.microsoft.com/office/drawing/2014/main" id="{FAAF4F77-4EB3-CDDF-35C3-654E7F1F956A}"/>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3E669C2F-2ABF-ABA2-C2FD-A11DE96FFFD2}"/>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1" name="Graphic 10">
            <a:extLst>
              <a:ext uri="{FF2B5EF4-FFF2-40B4-BE49-F238E27FC236}">
                <a16:creationId xmlns:a16="http://schemas.microsoft.com/office/drawing/2014/main" id="{29268402-6CAC-F74A-8A51-D8542A308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643715411"/>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mparison (Original) Ligh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A44A8D2-C7B5-107C-786E-1B4D144056A7}"/>
              </a:ext>
            </a:extLst>
          </p:cNvPr>
          <p:cNvSpPr>
            <a:spLocks noGrp="1"/>
          </p:cNvSpPr>
          <p:nvPr>
            <p:ph type="title"/>
          </p:nvPr>
        </p:nvSpPr>
        <p:spPr>
          <a:xfrm>
            <a:off x="571500" y="571500"/>
            <a:ext cx="11049000" cy="1079500"/>
          </a:xfrm>
        </p:spPr>
        <p:txBody>
          <a:bodyPr/>
          <a:lstStyle>
            <a:lvl1pPr>
              <a:defRPr>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571500" y="1965652"/>
            <a:ext cx="5295898" cy="559834"/>
          </a:xfrm>
        </p:spPr>
        <p:txBody>
          <a:bodyPr anchor="b">
            <a:normAutofit/>
          </a:bodyPr>
          <a:lstStyle>
            <a:lvl1pPr marL="0" indent="0">
              <a:lnSpc>
                <a:spcPct val="90000"/>
              </a:lnSpc>
              <a:buNone/>
              <a:defRPr sz="2000" b="1" i="0" cap="none" baseline="0">
                <a:latin typeface="Satoshi"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571499" y="2618072"/>
            <a:ext cx="5295899" cy="3668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24603" y="1965651"/>
            <a:ext cx="5295897" cy="559834"/>
          </a:xfrm>
        </p:spPr>
        <p:txBody>
          <a:bodyPr anchor="b">
            <a:normAutofit/>
          </a:bodyPr>
          <a:lstStyle>
            <a:lvl1pPr marL="0" indent="0">
              <a:lnSpc>
                <a:spcPct val="90000"/>
              </a:lnSpc>
              <a:buNone/>
              <a:defRPr sz="2000" b="1" i="0" cap="none" baseline="0">
                <a:latin typeface="Satoshi"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324601" y="2618072"/>
            <a:ext cx="5295899" cy="3668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a:extLst>
              <a:ext uri="{FF2B5EF4-FFF2-40B4-BE49-F238E27FC236}">
                <a16:creationId xmlns:a16="http://schemas.microsoft.com/office/drawing/2014/main" id="{576A0CE2-B4A1-35AB-6736-B8BC4C07AF36}"/>
              </a:ext>
            </a:extLst>
          </p:cNvPr>
          <p:cNvSpPr>
            <a:spLocks noGrp="1"/>
          </p:cNvSpPr>
          <p:nvPr>
            <p:ph type="dt" sz="half" idx="10"/>
          </p:nvPr>
        </p:nvSpPr>
        <p:spPr/>
        <p:txBody>
          <a:bodyPr/>
          <a:lstStyle/>
          <a:p>
            <a:fld id="{49716F70-7A52-437F-B0B8-9D00484340FA}" type="datetime1">
              <a:rPr lang="en-US" smtClean="0"/>
              <a:t>1/13/2026</a:t>
            </a:fld>
            <a:endParaRPr lang="en-US"/>
          </a:p>
        </p:txBody>
      </p:sp>
      <p:sp>
        <p:nvSpPr>
          <p:cNvPr id="12" name="Footer Placeholder 11">
            <a:extLst>
              <a:ext uri="{FF2B5EF4-FFF2-40B4-BE49-F238E27FC236}">
                <a16:creationId xmlns:a16="http://schemas.microsoft.com/office/drawing/2014/main" id="{36B03ADB-175C-5216-1A7A-3FB80F189687}"/>
              </a:ext>
            </a:extLst>
          </p:cNvPr>
          <p:cNvSpPr>
            <a:spLocks noGrp="1"/>
          </p:cNvSpPr>
          <p:nvPr>
            <p:ph type="ftr" sz="quarter" idx="11"/>
          </p:nvPr>
        </p:nvSpPr>
        <p:spPr/>
        <p:txBody>
          <a:bodyPr/>
          <a:lstStyle/>
          <a:p>
            <a:endParaRPr lang="en-US"/>
          </a:p>
        </p:txBody>
      </p:sp>
      <p:sp>
        <p:nvSpPr>
          <p:cNvPr id="13" name="Slide Number Placeholder 12">
            <a:extLst>
              <a:ext uri="{FF2B5EF4-FFF2-40B4-BE49-F238E27FC236}">
                <a16:creationId xmlns:a16="http://schemas.microsoft.com/office/drawing/2014/main" id="{DCBE1F56-7EA6-1ABC-FFE2-20B43B3E5FD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AECBDD61-9F84-0C44-B2D2-F4FBECCF14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438258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566928"/>
            <a:ext cx="7366000" cy="3909822"/>
          </a:xfrm>
        </p:spPr>
        <p:txBody>
          <a:bodyPr anchor="b">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5069" y="4785781"/>
            <a:ext cx="7362431" cy="1500719"/>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319371F7-C1FF-8149-CD8B-923EB220CBF3}"/>
              </a:ext>
            </a:extLst>
          </p:cNvPr>
          <p:cNvSpPr>
            <a:spLocks noGrp="1"/>
          </p:cNvSpPr>
          <p:nvPr>
            <p:ph type="dt" sz="half" idx="10"/>
          </p:nvPr>
        </p:nvSpPr>
        <p:spPr/>
        <p:txBody>
          <a:bodyPr/>
          <a:lstStyle/>
          <a:p>
            <a:fld id="{05ABB7C0-6AB3-40BD-BD3F-ADE16E9172F2}" type="datetime1">
              <a:rPr lang="en-US" smtClean="0"/>
              <a:t>1/13/2026</a:t>
            </a:fld>
            <a:endParaRPr lang="en-US"/>
          </a:p>
        </p:txBody>
      </p:sp>
      <p:sp>
        <p:nvSpPr>
          <p:cNvPr id="6" name="Footer Placeholder 5">
            <a:extLst>
              <a:ext uri="{FF2B5EF4-FFF2-40B4-BE49-F238E27FC236}">
                <a16:creationId xmlns:a16="http://schemas.microsoft.com/office/drawing/2014/main" id="{D77DF003-A33D-4D7D-46B7-8C91BCC6B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487AC7-69A2-97F0-149F-924A542E4C41}"/>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7787A3DC-0E6A-554E-8B57-F091636BFC8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1490494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mparison (Original) Green">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A44A8D2-C7B5-107C-786E-1B4D144056A7}"/>
              </a:ext>
            </a:extLst>
          </p:cNvPr>
          <p:cNvSpPr>
            <a:spLocks noGrp="1"/>
          </p:cNvSpPr>
          <p:nvPr>
            <p:ph type="title"/>
          </p:nvPr>
        </p:nvSpPr>
        <p:spPr>
          <a:xfrm>
            <a:off x="571500" y="571500"/>
            <a:ext cx="11049000" cy="1079500"/>
          </a:xfrm>
        </p:spPr>
        <p:txBody>
          <a:bodyPr/>
          <a:lstStyle>
            <a:lvl1pPr>
              <a:defRPr>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571500" y="1965652"/>
            <a:ext cx="5295898" cy="559834"/>
          </a:xfrm>
        </p:spPr>
        <p:txBody>
          <a:bodyPr anchor="b">
            <a:normAutofit/>
          </a:bodyPr>
          <a:lstStyle>
            <a:lvl1pPr marL="0" indent="0">
              <a:lnSpc>
                <a:spcPct val="90000"/>
              </a:lnSpc>
              <a:buNone/>
              <a:defRPr sz="2000" b="1" i="0" cap="none" baseline="0">
                <a:latin typeface="Satoshi"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571499" y="2618072"/>
            <a:ext cx="5295899" cy="3668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24603" y="1965651"/>
            <a:ext cx="5295897" cy="559834"/>
          </a:xfrm>
        </p:spPr>
        <p:txBody>
          <a:bodyPr anchor="b">
            <a:normAutofit/>
          </a:bodyPr>
          <a:lstStyle>
            <a:lvl1pPr marL="0" indent="0">
              <a:lnSpc>
                <a:spcPct val="90000"/>
              </a:lnSpc>
              <a:buNone/>
              <a:defRPr sz="2000" b="1" i="0" cap="none" baseline="0">
                <a:latin typeface="Satoshi"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324601" y="2618072"/>
            <a:ext cx="5295899" cy="3668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a:extLst>
              <a:ext uri="{FF2B5EF4-FFF2-40B4-BE49-F238E27FC236}">
                <a16:creationId xmlns:a16="http://schemas.microsoft.com/office/drawing/2014/main" id="{576A0CE2-B4A1-35AB-6736-B8BC4C07AF36}"/>
              </a:ext>
            </a:extLst>
          </p:cNvPr>
          <p:cNvSpPr>
            <a:spLocks noGrp="1"/>
          </p:cNvSpPr>
          <p:nvPr>
            <p:ph type="dt" sz="half" idx="10"/>
          </p:nvPr>
        </p:nvSpPr>
        <p:spPr/>
        <p:txBody>
          <a:bodyPr/>
          <a:lstStyle/>
          <a:p>
            <a:fld id="{49716F70-7A52-437F-B0B8-9D00484340FA}" type="datetime1">
              <a:rPr lang="en-US" smtClean="0"/>
              <a:t>1/13/2026</a:t>
            </a:fld>
            <a:endParaRPr lang="en-US"/>
          </a:p>
        </p:txBody>
      </p:sp>
      <p:sp>
        <p:nvSpPr>
          <p:cNvPr id="12" name="Footer Placeholder 11">
            <a:extLst>
              <a:ext uri="{FF2B5EF4-FFF2-40B4-BE49-F238E27FC236}">
                <a16:creationId xmlns:a16="http://schemas.microsoft.com/office/drawing/2014/main" id="{36B03ADB-175C-5216-1A7A-3FB80F189687}"/>
              </a:ext>
            </a:extLst>
          </p:cNvPr>
          <p:cNvSpPr>
            <a:spLocks noGrp="1"/>
          </p:cNvSpPr>
          <p:nvPr>
            <p:ph type="ftr" sz="quarter" idx="11"/>
          </p:nvPr>
        </p:nvSpPr>
        <p:spPr/>
        <p:txBody>
          <a:bodyPr/>
          <a:lstStyle/>
          <a:p>
            <a:endParaRPr lang="en-US"/>
          </a:p>
        </p:txBody>
      </p:sp>
      <p:sp>
        <p:nvSpPr>
          <p:cNvPr id="13" name="Slide Number Placeholder 12">
            <a:extLst>
              <a:ext uri="{FF2B5EF4-FFF2-40B4-BE49-F238E27FC236}">
                <a16:creationId xmlns:a16="http://schemas.microsoft.com/office/drawing/2014/main" id="{DCBE1F56-7EA6-1ABC-FFE2-20B43B3E5FD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AECBDD61-9F84-0C44-B2D2-F4FBECCF14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188825424"/>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mparison (Original) Dark">
    <p:bg>
      <p:bgRef idx="1001">
        <a:schemeClr val="bg1"/>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A44A8D2-C7B5-107C-786E-1B4D144056A7}"/>
              </a:ext>
            </a:extLst>
          </p:cNvPr>
          <p:cNvSpPr>
            <a:spLocks noGrp="1"/>
          </p:cNvSpPr>
          <p:nvPr>
            <p:ph type="title"/>
          </p:nvPr>
        </p:nvSpPr>
        <p:spPr>
          <a:xfrm>
            <a:off x="571500" y="571500"/>
            <a:ext cx="11049000" cy="1079500"/>
          </a:xfrm>
        </p:spPr>
        <p:txBody>
          <a:bodyPr/>
          <a:lstStyle>
            <a:lvl1pPr>
              <a:defRPr>
                <a:solidFill>
                  <a:schemeClr val="accent2"/>
                </a:solidFill>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571500" y="1965652"/>
            <a:ext cx="5295898" cy="559834"/>
          </a:xfrm>
        </p:spPr>
        <p:txBody>
          <a:bodyPr anchor="b">
            <a:normAutofit/>
          </a:bodyPr>
          <a:lstStyle>
            <a:lvl1pPr marL="0" indent="0">
              <a:lnSpc>
                <a:spcPct val="90000"/>
              </a:lnSpc>
              <a:buNone/>
              <a:defRPr sz="2000" b="1" i="0" cap="none" baseline="0">
                <a:latin typeface="Satoshi"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571499" y="2618072"/>
            <a:ext cx="5295899" cy="3668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24603" y="1965651"/>
            <a:ext cx="5295897" cy="559834"/>
          </a:xfrm>
        </p:spPr>
        <p:txBody>
          <a:bodyPr anchor="b">
            <a:normAutofit/>
          </a:bodyPr>
          <a:lstStyle>
            <a:lvl1pPr marL="0" indent="0">
              <a:lnSpc>
                <a:spcPct val="90000"/>
              </a:lnSpc>
              <a:buNone/>
              <a:defRPr sz="2000" b="1" i="0" cap="none" baseline="0">
                <a:latin typeface="Satoshi"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324601" y="2618072"/>
            <a:ext cx="5295899" cy="3668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a:extLst>
              <a:ext uri="{FF2B5EF4-FFF2-40B4-BE49-F238E27FC236}">
                <a16:creationId xmlns:a16="http://schemas.microsoft.com/office/drawing/2014/main" id="{576A0CE2-B4A1-35AB-6736-B8BC4C07AF36}"/>
              </a:ext>
            </a:extLst>
          </p:cNvPr>
          <p:cNvSpPr>
            <a:spLocks noGrp="1"/>
          </p:cNvSpPr>
          <p:nvPr>
            <p:ph type="dt" sz="half" idx="10"/>
          </p:nvPr>
        </p:nvSpPr>
        <p:spPr/>
        <p:txBody>
          <a:bodyPr/>
          <a:lstStyle/>
          <a:p>
            <a:fld id="{49716F70-7A52-437F-B0B8-9D00484340FA}" type="datetime1">
              <a:rPr lang="en-US" smtClean="0"/>
              <a:t>1/13/2026</a:t>
            </a:fld>
            <a:endParaRPr lang="en-US"/>
          </a:p>
        </p:txBody>
      </p:sp>
      <p:sp>
        <p:nvSpPr>
          <p:cNvPr id="12" name="Footer Placeholder 11">
            <a:extLst>
              <a:ext uri="{FF2B5EF4-FFF2-40B4-BE49-F238E27FC236}">
                <a16:creationId xmlns:a16="http://schemas.microsoft.com/office/drawing/2014/main" id="{36B03ADB-175C-5216-1A7A-3FB80F189687}"/>
              </a:ext>
            </a:extLst>
          </p:cNvPr>
          <p:cNvSpPr>
            <a:spLocks noGrp="1"/>
          </p:cNvSpPr>
          <p:nvPr>
            <p:ph type="ftr" sz="quarter" idx="11"/>
          </p:nvPr>
        </p:nvSpPr>
        <p:spPr/>
        <p:txBody>
          <a:bodyPr/>
          <a:lstStyle/>
          <a:p>
            <a:endParaRPr lang="en-US"/>
          </a:p>
        </p:txBody>
      </p:sp>
      <p:sp>
        <p:nvSpPr>
          <p:cNvPr id="13" name="Slide Number Placeholder 12">
            <a:extLst>
              <a:ext uri="{FF2B5EF4-FFF2-40B4-BE49-F238E27FC236}">
                <a16:creationId xmlns:a16="http://schemas.microsoft.com/office/drawing/2014/main" id="{DCBE1F56-7EA6-1ABC-FFE2-20B43B3E5FD0}"/>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10" name="Graphic 9">
            <a:extLst>
              <a:ext uri="{FF2B5EF4-FFF2-40B4-BE49-F238E27FC236}">
                <a16:creationId xmlns:a16="http://schemas.microsoft.com/office/drawing/2014/main" id="{AECBDD61-9F84-0C44-B2D2-F4FBECCF14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907938981"/>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Original)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571500" y="571500"/>
            <a:ext cx="10706100" cy="609600"/>
          </a:xfrm>
        </p:spPr>
        <p:txBody>
          <a:bodyPr/>
          <a:lstStyle>
            <a:lvl1pPr>
              <a:defRPr>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F7747070-5ABF-4632-3924-364C6CC45E4F}"/>
              </a:ext>
            </a:extLst>
          </p:cNvPr>
          <p:cNvSpPr>
            <a:spLocks noGrp="1"/>
          </p:cNvSpPr>
          <p:nvPr>
            <p:ph type="dt" sz="half" idx="10"/>
          </p:nvPr>
        </p:nvSpPr>
        <p:spPr/>
        <p:txBody>
          <a:bodyPr/>
          <a:lstStyle/>
          <a:p>
            <a:fld id="{CB442C1A-D251-4D61-B912-79510D9F5E35}" type="datetime1">
              <a:rPr lang="en-US" smtClean="0"/>
              <a:t>1/13/2026</a:t>
            </a:fld>
            <a:endParaRPr lang="en-US"/>
          </a:p>
        </p:txBody>
      </p:sp>
      <p:sp>
        <p:nvSpPr>
          <p:cNvPr id="4" name="Footer Placeholder 3">
            <a:extLst>
              <a:ext uri="{FF2B5EF4-FFF2-40B4-BE49-F238E27FC236}">
                <a16:creationId xmlns:a16="http://schemas.microsoft.com/office/drawing/2014/main" id="{AFD16EED-B9F4-5976-114E-55527B2EE7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634F71-C814-6978-3FC7-F3E9790BEA9E}"/>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6" name="Graphic 5">
            <a:extLst>
              <a:ext uri="{FF2B5EF4-FFF2-40B4-BE49-F238E27FC236}">
                <a16:creationId xmlns:a16="http://schemas.microsoft.com/office/drawing/2014/main" id="{937E304D-A9B4-E040-AAC1-FE3315EFC9F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5649691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Original)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571500" y="571500"/>
            <a:ext cx="10706100" cy="609600"/>
          </a:xfrm>
        </p:spPr>
        <p:txBody>
          <a:bodyPr/>
          <a:lstStyle>
            <a:lvl1pPr>
              <a:defRPr>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F7747070-5ABF-4632-3924-364C6CC45E4F}"/>
              </a:ext>
            </a:extLst>
          </p:cNvPr>
          <p:cNvSpPr>
            <a:spLocks noGrp="1"/>
          </p:cNvSpPr>
          <p:nvPr>
            <p:ph type="dt" sz="half" idx="10"/>
          </p:nvPr>
        </p:nvSpPr>
        <p:spPr/>
        <p:txBody>
          <a:bodyPr/>
          <a:lstStyle/>
          <a:p>
            <a:fld id="{CB442C1A-D251-4D61-B912-79510D9F5E35}" type="datetime1">
              <a:rPr lang="en-US" smtClean="0"/>
              <a:t>1/13/2026</a:t>
            </a:fld>
            <a:endParaRPr lang="en-US"/>
          </a:p>
        </p:txBody>
      </p:sp>
      <p:sp>
        <p:nvSpPr>
          <p:cNvPr id="4" name="Footer Placeholder 3">
            <a:extLst>
              <a:ext uri="{FF2B5EF4-FFF2-40B4-BE49-F238E27FC236}">
                <a16:creationId xmlns:a16="http://schemas.microsoft.com/office/drawing/2014/main" id="{AFD16EED-B9F4-5976-114E-55527B2EE7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634F71-C814-6978-3FC7-F3E9790BEA9E}"/>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6" name="Graphic 5">
            <a:extLst>
              <a:ext uri="{FF2B5EF4-FFF2-40B4-BE49-F238E27FC236}">
                <a16:creationId xmlns:a16="http://schemas.microsoft.com/office/drawing/2014/main" id="{937E304D-A9B4-E040-AAC1-FE3315EFC9F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3021505287"/>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1_Title Only (Original) Gree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571500" y="571500"/>
            <a:ext cx="10706100" cy="609600"/>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F7747070-5ABF-4632-3924-364C6CC45E4F}"/>
              </a:ext>
            </a:extLst>
          </p:cNvPr>
          <p:cNvSpPr>
            <a:spLocks noGrp="1"/>
          </p:cNvSpPr>
          <p:nvPr>
            <p:ph type="dt" sz="half" idx="10"/>
          </p:nvPr>
        </p:nvSpPr>
        <p:spPr/>
        <p:txBody>
          <a:bodyPr/>
          <a:lstStyle/>
          <a:p>
            <a:fld id="{CB442C1A-D251-4D61-B912-79510D9F5E35}" type="datetime1">
              <a:rPr lang="en-US" smtClean="0"/>
              <a:t>1/13/2026</a:t>
            </a:fld>
            <a:endParaRPr lang="en-US"/>
          </a:p>
        </p:txBody>
      </p:sp>
      <p:sp>
        <p:nvSpPr>
          <p:cNvPr id="4" name="Footer Placeholder 3">
            <a:extLst>
              <a:ext uri="{FF2B5EF4-FFF2-40B4-BE49-F238E27FC236}">
                <a16:creationId xmlns:a16="http://schemas.microsoft.com/office/drawing/2014/main" id="{AFD16EED-B9F4-5976-114E-55527B2EE7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634F71-C814-6978-3FC7-F3E9790BEA9E}"/>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6" name="Graphic 5">
            <a:extLst>
              <a:ext uri="{FF2B5EF4-FFF2-40B4-BE49-F238E27FC236}">
                <a16:creationId xmlns:a16="http://schemas.microsoft.com/office/drawing/2014/main" id="{937E304D-A9B4-E040-AAC1-FE3315EFC9F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0"/>
            <a:ext cx="914400" cy="1181100"/>
          </a:xfrm>
          <a:prstGeom prst="rect">
            <a:avLst/>
          </a:prstGeom>
        </p:spPr>
      </p:pic>
    </p:spTree>
    <p:extLst>
      <p:ext uri="{BB962C8B-B14F-4D97-AF65-F5344CB8AC3E}">
        <p14:creationId xmlns:p14="http://schemas.microsoft.com/office/powerpoint/2010/main" val="2674153948"/>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Original) Ligh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2DA74A-55B2-8F37-5C36-F9F345C01270}"/>
              </a:ext>
            </a:extLst>
          </p:cNvPr>
          <p:cNvSpPr>
            <a:spLocks noGrp="1"/>
          </p:cNvSpPr>
          <p:nvPr>
            <p:ph type="dt" sz="half" idx="10"/>
          </p:nvPr>
        </p:nvSpPr>
        <p:spPr/>
        <p:txBody>
          <a:bodyPr/>
          <a:lstStyle/>
          <a:p>
            <a:fld id="{6BA404BB-A97C-43D8-8B86-21D7743C1F4A}" type="datetime1">
              <a:rPr lang="en-US" smtClean="0"/>
              <a:t>1/13/2026</a:t>
            </a:fld>
            <a:endParaRPr lang="en-US"/>
          </a:p>
        </p:txBody>
      </p:sp>
      <p:sp>
        <p:nvSpPr>
          <p:cNvPr id="3" name="Footer Placeholder 2">
            <a:extLst>
              <a:ext uri="{FF2B5EF4-FFF2-40B4-BE49-F238E27FC236}">
                <a16:creationId xmlns:a16="http://schemas.microsoft.com/office/drawing/2014/main" id="{44FE43DF-1A4A-9FCE-C700-71AA36C120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09BD7A-1C5F-E0AD-5191-0DC40608C4D3}"/>
              </a:ext>
            </a:extLst>
          </p:cNvPr>
          <p:cNvSpPr>
            <a:spLocks noGrp="1"/>
          </p:cNvSpPr>
          <p:nvPr>
            <p:ph type="sldNum" sz="quarter" idx="12"/>
          </p:nvPr>
        </p:nvSpPr>
        <p:spPr/>
        <p:txBody>
          <a:bodyPr/>
          <a:lstStyle/>
          <a:p>
            <a:fld id="{E32394A6-AED1-4B79-B4B6-933D748A7F18}" type="slidenum">
              <a:rPr lang="en-US" smtClean="0"/>
              <a:t>‹#›</a:t>
            </a:fld>
            <a:endParaRPr lang="en-US"/>
          </a:p>
        </p:txBody>
      </p:sp>
    </p:spTree>
    <p:extLst>
      <p:ext uri="{BB962C8B-B14F-4D97-AF65-F5344CB8AC3E}">
        <p14:creationId xmlns:p14="http://schemas.microsoft.com/office/powerpoint/2010/main" val="30291745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Original) Green">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2DA74A-55B2-8F37-5C36-F9F345C01270}"/>
              </a:ext>
            </a:extLst>
          </p:cNvPr>
          <p:cNvSpPr>
            <a:spLocks noGrp="1"/>
          </p:cNvSpPr>
          <p:nvPr>
            <p:ph type="dt" sz="half" idx="10"/>
          </p:nvPr>
        </p:nvSpPr>
        <p:spPr/>
        <p:txBody>
          <a:bodyPr/>
          <a:lstStyle/>
          <a:p>
            <a:fld id="{6BA404BB-A97C-43D8-8B86-21D7743C1F4A}" type="datetime1">
              <a:rPr lang="en-US" smtClean="0"/>
              <a:t>1/13/2026</a:t>
            </a:fld>
            <a:endParaRPr lang="en-US"/>
          </a:p>
        </p:txBody>
      </p:sp>
      <p:sp>
        <p:nvSpPr>
          <p:cNvPr id="3" name="Footer Placeholder 2">
            <a:extLst>
              <a:ext uri="{FF2B5EF4-FFF2-40B4-BE49-F238E27FC236}">
                <a16:creationId xmlns:a16="http://schemas.microsoft.com/office/drawing/2014/main" id="{44FE43DF-1A4A-9FCE-C700-71AA36C120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09BD7A-1C5F-E0AD-5191-0DC40608C4D3}"/>
              </a:ext>
            </a:extLst>
          </p:cNvPr>
          <p:cNvSpPr>
            <a:spLocks noGrp="1"/>
          </p:cNvSpPr>
          <p:nvPr>
            <p:ph type="sldNum" sz="quarter" idx="12"/>
          </p:nvPr>
        </p:nvSpPr>
        <p:spPr/>
        <p:txBody>
          <a:bodyPr/>
          <a:lstStyle/>
          <a:p>
            <a:fld id="{E32394A6-AED1-4B79-B4B6-933D748A7F18}" type="slidenum">
              <a:rPr lang="en-US" smtClean="0"/>
              <a:t>‹#›</a:t>
            </a:fld>
            <a:endParaRPr lang="en-US"/>
          </a:p>
        </p:txBody>
      </p:sp>
    </p:spTree>
    <p:extLst>
      <p:ext uri="{BB962C8B-B14F-4D97-AF65-F5344CB8AC3E}">
        <p14:creationId xmlns:p14="http://schemas.microsoft.com/office/powerpoint/2010/main" val="2326857573"/>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Original) Dark">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2DA74A-55B2-8F37-5C36-F9F345C01270}"/>
              </a:ext>
            </a:extLst>
          </p:cNvPr>
          <p:cNvSpPr>
            <a:spLocks noGrp="1"/>
          </p:cNvSpPr>
          <p:nvPr>
            <p:ph type="dt" sz="half" idx="10"/>
          </p:nvPr>
        </p:nvSpPr>
        <p:spPr/>
        <p:txBody>
          <a:bodyPr/>
          <a:lstStyle/>
          <a:p>
            <a:fld id="{6BA404BB-A97C-43D8-8B86-21D7743C1F4A}" type="datetime1">
              <a:rPr lang="en-US" smtClean="0"/>
              <a:t>1/13/2026</a:t>
            </a:fld>
            <a:endParaRPr lang="en-US"/>
          </a:p>
        </p:txBody>
      </p:sp>
      <p:sp>
        <p:nvSpPr>
          <p:cNvPr id="3" name="Footer Placeholder 2">
            <a:extLst>
              <a:ext uri="{FF2B5EF4-FFF2-40B4-BE49-F238E27FC236}">
                <a16:creationId xmlns:a16="http://schemas.microsoft.com/office/drawing/2014/main" id="{44FE43DF-1A4A-9FCE-C700-71AA36C120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09BD7A-1C5F-E0AD-5191-0DC40608C4D3}"/>
              </a:ext>
            </a:extLst>
          </p:cNvPr>
          <p:cNvSpPr>
            <a:spLocks noGrp="1"/>
          </p:cNvSpPr>
          <p:nvPr>
            <p:ph type="sldNum" sz="quarter" idx="12"/>
          </p:nvPr>
        </p:nvSpPr>
        <p:spPr/>
        <p:txBody>
          <a:bodyPr/>
          <a:lstStyle/>
          <a:p>
            <a:fld id="{E32394A6-AED1-4B79-B4B6-933D748A7F18}" type="slidenum">
              <a:rPr lang="en-US" smtClean="0"/>
              <a:t>‹#›</a:t>
            </a:fld>
            <a:endParaRPr lang="en-US"/>
          </a:p>
        </p:txBody>
      </p:sp>
    </p:spTree>
    <p:extLst>
      <p:ext uri="{BB962C8B-B14F-4D97-AF65-F5344CB8AC3E}">
        <p14:creationId xmlns:p14="http://schemas.microsoft.com/office/powerpoint/2010/main" val="3922543928"/>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Quote (Original) Light">
    <p:spTree>
      <p:nvGrpSpPr>
        <p:cNvPr id="1" name=""/>
        <p:cNvGrpSpPr/>
        <p:nvPr/>
      </p:nvGrpSpPr>
      <p:grpSpPr>
        <a:xfrm>
          <a:off x="0" y="0"/>
          <a:ext cx="0" cy="0"/>
          <a:chOff x="0" y="0"/>
          <a:chExt cx="0" cy="0"/>
        </a:xfrm>
      </p:grpSpPr>
      <p:sp>
        <p:nvSpPr>
          <p:cNvPr id="18" name="Rounded Rectangle 17">
            <a:extLst>
              <a:ext uri="{FF2B5EF4-FFF2-40B4-BE49-F238E27FC236}">
                <a16:creationId xmlns:a16="http://schemas.microsoft.com/office/drawing/2014/main" id="{87BE8378-F1ED-2947-90D2-E7F6DB445274}"/>
              </a:ext>
            </a:extLst>
          </p:cNvPr>
          <p:cNvSpPr/>
          <p:nvPr userDrawn="1"/>
        </p:nvSpPr>
        <p:spPr>
          <a:xfrm>
            <a:off x="124658" y="136527"/>
            <a:ext cx="11942686" cy="6584948"/>
          </a:xfrm>
          <a:prstGeom prst="roundRect">
            <a:avLst>
              <a:gd name="adj" fmla="val 368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2" name="Date Placeholder 1">
            <a:extLst>
              <a:ext uri="{FF2B5EF4-FFF2-40B4-BE49-F238E27FC236}">
                <a16:creationId xmlns:a16="http://schemas.microsoft.com/office/drawing/2014/main" id="{B02DA74A-55B2-8F37-5C36-F9F345C01270}"/>
              </a:ext>
            </a:extLst>
          </p:cNvPr>
          <p:cNvSpPr>
            <a:spLocks noGrp="1"/>
          </p:cNvSpPr>
          <p:nvPr>
            <p:ph type="dt" sz="half" idx="10"/>
          </p:nvPr>
        </p:nvSpPr>
        <p:spPr/>
        <p:txBody>
          <a:bodyPr/>
          <a:lstStyle/>
          <a:p>
            <a:fld id="{6BA404BB-A97C-43D8-8B86-21D7743C1F4A}" type="datetime1">
              <a:rPr lang="en-US" smtClean="0"/>
              <a:t>1/13/2026</a:t>
            </a:fld>
            <a:endParaRPr lang="en-US"/>
          </a:p>
        </p:txBody>
      </p:sp>
      <p:sp>
        <p:nvSpPr>
          <p:cNvPr id="3" name="Footer Placeholder 2">
            <a:extLst>
              <a:ext uri="{FF2B5EF4-FFF2-40B4-BE49-F238E27FC236}">
                <a16:creationId xmlns:a16="http://schemas.microsoft.com/office/drawing/2014/main" id="{44FE43DF-1A4A-9FCE-C700-71AA36C1204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9BD7A-1C5F-E0AD-5191-0DC40608C4D3}"/>
              </a:ext>
            </a:extLst>
          </p:cNvPr>
          <p:cNvSpPr>
            <a:spLocks noGrp="1"/>
          </p:cNvSpPr>
          <p:nvPr>
            <p:ph type="sldNum" sz="quarter" idx="12"/>
          </p:nvPr>
        </p:nvSpPr>
        <p:spPr/>
        <p:txBody>
          <a:bodyPr/>
          <a:lstStyle/>
          <a:p>
            <a:fld id="{E32394A6-AED1-4B79-B4B6-933D748A7F18}" type="slidenum">
              <a:rPr lang="en-US" smtClean="0"/>
              <a:t>‹#›</a:t>
            </a:fld>
            <a:endParaRPr lang="en-US"/>
          </a:p>
        </p:txBody>
      </p:sp>
      <p:sp>
        <p:nvSpPr>
          <p:cNvPr id="5" name="Text Placeholder 2">
            <a:extLst>
              <a:ext uri="{FF2B5EF4-FFF2-40B4-BE49-F238E27FC236}">
                <a16:creationId xmlns:a16="http://schemas.microsoft.com/office/drawing/2014/main" id="{6765F4C9-4D36-E042-BFFD-D2FCEB769A0D}"/>
              </a:ext>
            </a:extLst>
          </p:cNvPr>
          <p:cNvSpPr>
            <a:spLocks noGrp="1"/>
          </p:cNvSpPr>
          <p:nvPr>
            <p:ph type="body" idx="1" hasCustomPrompt="1"/>
          </p:nvPr>
        </p:nvSpPr>
        <p:spPr>
          <a:xfrm>
            <a:off x="2905562" y="2321634"/>
            <a:ext cx="6380871" cy="1943396"/>
          </a:xfrm>
        </p:spPr>
        <p:txBody>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effectLst/>
              </a:rPr>
              <a:t>Nulla</a:t>
            </a:r>
            <a:r>
              <a:rPr lang="en-US" dirty="0">
                <a:effectLst/>
              </a:rPr>
              <a:t> </a:t>
            </a:r>
            <a:r>
              <a:rPr lang="en-US" dirty="0" err="1">
                <a:effectLst/>
              </a:rPr>
              <a:t>nisl</a:t>
            </a:r>
            <a:r>
              <a:rPr lang="en-US" dirty="0">
                <a:effectLst/>
              </a:rPr>
              <a:t> </a:t>
            </a:r>
            <a:r>
              <a:rPr lang="en-US" dirty="0" err="1">
                <a:effectLst/>
              </a:rPr>
              <a:t>ultrices</a:t>
            </a:r>
            <a:r>
              <a:rPr lang="en-US" dirty="0">
                <a:effectLst/>
              </a:rPr>
              <a:t> </a:t>
            </a:r>
            <a:r>
              <a:rPr lang="en-US" dirty="0" err="1">
                <a:effectLst/>
              </a:rPr>
              <a:t>proin</a:t>
            </a:r>
            <a:r>
              <a:rPr lang="en-US" dirty="0">
                <a:effectLst/>
              </a:rPr>
              <a:t> </a:t>
            </a:r>
            <a:r>
              <a:rPr lang="en-US" dirty="0" err="1">
                <a:effectLst/>
              </a:rPr>
              <a:t>vivamus</a:t>
            </a:r>
            <a:r>
              <a:rPr lang="en-US" dirty="0">
                <a:effectLst/>
              </a:rPr>
              <a:t> </a:t>
            </a:r>
            <a:r>
              <a:rPr lang="en-US" dirty="0" err="1">
                <a:effectLst/>
              </a:rPr>
              <a:t>tincidunt</a:t>
            </a:r>
            <a:r>
              <a:rPr lang="en-US" dirty="0">
                <a:effectLst/>
              </a:rPr>
              <a:t> </a:t>
            </a:r>
            <a:r>
              <a:rPr lang="en-US" dirty="0" err="1">
                <a:effectLst/>
              </a:rPr>
              <a:t>egestas</a:t>
            </a:r>
            <a:r>
              <a:rPr lang="en-US" dirty="0">
                <a:effectLst/>
              </a:rPr>
              <a:t> ipsum </a:t>
            </a:r>
            <a:r>
              <a:rPr lang="en-US" dirty="0" err="1">
                <a:effectLst/>
              </a:rPr>
              <a:t>lacus</a:t>
            </a:r>
            <a:endParaRPr lang="en-GB" dirty="0"/>
          </a:p>
        </p:txBody>
      </p:sp>
      <p:pic>
        <p:nvPicPr>
          <p:cNvPr id="16" name="Graphic 15">
            <a:extLst>
              <a:ext uri="{FF2B5EF4-FFF2-40B4-BE49-F238E27FC236}">
                <a16:creationId xmlns:a16="http://schemas.microsoft.com/office/drawing/2014/main" id="{11AFDE13-0312-8B49-A92C-A2C44532DBE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0917" y="1162582"/>
            <a:ext cx="770163" cy="540000"/>
          </a:xfrm>
          <a:prstGeom prst="rect">
            <a:avLst/>
          </a:prstGeom>
        </p:spPr>
      </p:pic>
    </p:spTree>
    <p:extLst>
      <p:ext uri="{BB962C8B-B14F-4D97-AF65-F5344CB8AC3E}">
        <p14:creationId xmlns:p14="http://schemas.microsoft.com/office/powerpoint/2010/main" val="39881630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Quote (Original) Green">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190B122D-2E49-2C45-86F7-720B88BFE0D8}"/>
              </a:ext>
            </a:extLst>
          </p:cNvPr>
          <p:cNvSpPr/>
          <p:nvPr userDrawn="1"/>
        </p:nvSpPr>
        <p:spPr>
          <a:xfrm>
            <a:off x="124658" y="136527"/>
            <a:ext cx="11942686" cy="6584948"/>
          </a:xfrm>
          <a:prstGeom prst="roundRect">
            <a:avLst>
              <a:gd name="adj" fmla="val 368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2" name="Date Placeholder 1">
            <a:extLst>
              <a:ext uri="{FF2B5EF4-FFF2-40B4-BE49-F238E27FC236}">
                <a16:creationId xmlns:a16="http://schemas.microsoft.com/office/drawing/2014/main" id="{B02DA74A-55B2-8F37-5C36-F9F345C01270}"/>
              </a:ext>
            </a:extLst>
          </p:cNvPr>
          <p:cNvSpPr>
            <a:spLocks noGrp="1"/>
          </p:cNvSpPr>
          <p:nvPr>
            <p:ph type="dt" sz="half" idx="10"/>
          </p:nvPr>
        </p:nvSpPr>
        <p:spPr/>
        <p:txBody>
          <a:bodyPr/>
          <a:lstStyle/>
          <a:p>
            <a:fld id="{6BA404BB-A97C-43D8-8B86-21D7743C1F4A}" type="datetime1">
              <a:rPr lang="en-US" smtClean="0"/>
              <a:t>1/13/2026</a:t>
            </a:fld>
            <a:endParaRPr lang="en-US"/>
          </a:p>
        </p:txBody>
      </p:sp>
      <p:sp>
        <p:nvSpPr>
          <p:cNvPr id="3" name="Footer Placeholder 2">
            <a:extLst>
              <a:ext uri="{FF2B5EF4-FFF2-40B4-BE49-F238E27FC236}">
                <a16:creationId xmlns:a16="http://schemas.microsoft.com/office/drawing/2014/main" id="{44FE43DF-1A4A-9FCE-C700-71AA36C1204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9BD7A-1C5F-E0AD-5191-0DC40608C4D3}"/>
              </a:ext>
            </a:extLst>
          </p:cNvPr>
          <p:cNvSpPr>
            <a:spLocks noGrp="1"/>
          </p:cNvSpPr>
          <p:nvPr>
            <p:ph type="sldNum" sz="quarter" idx="12"/>
          </p:nvPr>
        </p:nvSpPr>
        <p:spPr/>
        <p:txBody>
          <a:bodyPr/>
          <a:lstStyle/>
          <a:p>
            <a:fld id="{E32394A6-AED1-4B79-B4B6-933D748A7F18}" type="slidenum">
              <a:rPr lang="en-US" smtClean="0"/>
              <a:t>‹#›</a:t>
            </a:fld>
            <a:endParaRPr lang="en-US"/>
          </a:p>
        </p:txBody>
      </p:sp>
      <p:sp>
        <p:nvSpPr>
          <p:cNvPr id="5" name="Text Placeholder 2">
            <a:extLst>
              <a:ext uri="{FF2B5EF4-FFF2-40B4-BE49-F238E27FC236}">
                <a16:creationId xmlns:a16="http://schemas.microsoft.com/office/drawing/2014/main" id="{6765F4C9-4D36-E042-BFFD-D2FCEB769A0D}"/>
              </a:ext>
            </a:extLst>
          </p:cNvPr>
          <p:cNvSpPr>
            <a:spLocks noGrp="1"/>
          </p:cNvSpPr>
          <p:nvPr>
            <p:ph type="body" idx="1" hasCustomPrompt="1"/>
          </p:nvPr>
        </p:nvSpPr>
        <p:spPr>
          <a:xfrm>
            <a:off x="2905562" y="2321634"/>
            <a:ext cx="6380871" cy="1943396"/>
          </a:xfrm>
        </p:spPr>
        <p:txBody>
          <a:bodyPr/>
          <a:lstStyle>
            <a:lvl1pPr marL="0" indent="0" algn="ctr">
              <a:buNone/>
              <a:defRPr sz="4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effectLst/>
              </a:rPr>
              <a:t>Nulla</a:t>
            </a:r>
            <a:r>
              <a:rPr lang="en-US" dirty="0">
                <a:effectLst/>
              </a:rPr>
              <a:t> </a:t>
            </a:r>
            <a:r>
              <a:rPr lang="en-US" dirty="0" err="1">
                <a:effectLst/>
              </a:rPr>
              <a:t>nisl</a:t>
            </a:r>
            <a:r>
              <a:rPr lang="en-US" dirty="0">
                <a:effectLst/>
              </a:rPr>
              <a:t> </a:t>
            </a:r>
            <a:r>
              <a:rPr lang="en-US" dirty="0" err="1">
                <a:effectLst/>
              </a:rPr>
              <a:t>ultrices</a:t>
            </a:r>
            <a:r>
              <a:rPr lang="en-US" dirty="0">
                <a:effectLst/>
              </a:rPr>
              <a:t> </a:t>
            </a:r>
            <a:r>
              <a:rPr lang="en-US" dirty="0" err="1">
                <a:effectLst/>
              </a:rPr>
              <a:t>proin</a:t>
            </a:r>
            <a:r>
              <a:rPr lang="en-US" dirty="0">
                <a:effectLst/>
              </a:rPr>
              <a:t> </a:t>
            </a:r>
            <a:r>
              <a:rPr lang="en-US" dirty="0" err="1">
                <a:effectLst/>
              </a:rPr>
              <a:t>vivamus</a:t>
            </a:r>
            <a:r>
              <a:rPr lang="en-US" dirty="0">
                <a:effectLst/>
              </a:rPr>
              <a:t> </a:t>
            </a:r>
            <a:r>
              <a:rPr lang="en-US" dirty="0" err="1">
                <a:effectLst/>
              </a:rPr>
              <a:t>tincidunt</a:t>
            </a:r>
            <a:r>
              <a:rPr lang="en-US" dirty="0">
                <a:effectLst/>
              </a:rPr>
              <a:t> </a:t>
            </a:r>
            <a:r>
              <a:rPr lang="en-US" dirty="0" err="1">
                <a:effectLst/>
              </a:rPr>
              <a:t>egestas</a:t>
            </a:r>
            <a:r>
              <a:rPr lang="en-US" dirty="0">
                <a:effectLst/>
              </a:rPr>
              <a:t> ipsum </a:t>
            </a:r>
            <a:r>
              <a:rPr lang="en-US" dirty="0" err="1">
                <a:effectLst/>
              </a:rPr>
              <a:t>lacus</a:t>
            </a:r>
            <a:endParaRPr lang="en-GB" dirty="0"/>
          </a:p>
        </p:txBody>
      </p:sp>
      <p:pic>
        <p:nvPicPr>
          <p:cNvPr id="16" name="Graphic 15">
            <a:extLst>
              <a:ext uri="{FF2B5EF4-FFF2-40B4-BE49-F238E27FC236}">
                <a16:creationId xmlns:a16="http://schemas.microsoft.com/office/drawing/2014/main" id="{11AFDE13-0312-8B49-A92C-A2C44532DBE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710917" y="1162582"/>
            <a:ext cx="770163" cy="539999"/>
          </a:xfrm>
          <a:prstGeom prst="rect">
            <a:avLst/>
          </a:prstGeom>
        </p:spPr>
      </p:pic>
    </p:spTree>
    <p:extLst>
      <p:ext uri="{BB962C8B-B14F-4D97-AF65-F5344CB8AC3E}">
        <p14:creationId xmlns:p14="http://schemas.microsoft.com/office/powerpoint/2010/main" val="1213018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71500" y="566928"/>
            <a:ext cx="7366000" cy="3909822"/>
          </a:xfrm>
        </p:spPr>
        <p:txBody>
          <a:bodyPr anchor="b">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75069" y="4785781"/>
            <a:ext cx="7362431" cy="1500719"/>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319371F7-C1FF-8149-CD8B-923EB220CBF3}"/>
              </a:ext>
            </a:extLst>
          </p:cNvPr>
          <p:cNvSpPr>
            <a:spLocks noGrp="1"/>
          </p:cNvSpPr>
          <p:nvPr>
            <p:ph type="dt" sz="half" idx="10"/>
          </p:nvPr>
        </p:nvSpPr>
        <p:spPr/>
        <p:txBody>
          <a:bodyPr/>
          <a:lstStyle/>
          <a:p>
            <a:fld id="{05ABB7C0-6AB3-40BD-BD3F-ADE16E9172F2}" type="datetime1">
              <a:rPr lang="en-US" smtClean="0"/>
              <a:t>1/13/2026</a:t>
            </a:fld>
            <a:endParaRPr lang="en-US"/>
          </a:p>
        </p:txBody>
      </p:sp>
      <p:sp>
        <p:nvSpPr>
          <p:cNvPr id="6" name="Footer Placeholder 5">
            <a:extLst>
              <a:ext uri="{FF2B5EF4-FFF2-40B4-BE49-F238E27FC236}">
                <a16:creationId xmlns:a16="http://schemas.microsoft.com/office/drawing/2014/main" id="{D77DF003-A33D-4D7D-46B7-8C91BCC6B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487AC7-69A2-97F0-149F-924A542E4C41}"/>
              </a:ext>
            </a:extLst>
          </p:cNvPr>
          <p:cNvSpPr>
            <a:spLocks noGrp="1"/>
          </p:cNvSpPr>
          <p:nvPr>
            <p:ph type="sldNum" sz="quarter" idx="12"/>
          </p:nvPr>
        </p:nvSpPr>
        <p:spPr/>
        <p:txBody>
          <a:bodyPr/>
          <a:lstStyle/>
          <a:p>
            <a:fld id="{E32394A6-AED1-4B79-B4B6-933D748A7F18}" type="slidenum">
              <a:rPr lang="en-US" smtClean="0"/>
              <a:t>‹#›</a:t>
            </a:fld>
            <a:endParaRPr lang="en-US"/>
          </a:p>
        </p:txBody>
      </p:sp>
      <p:pic>
        <p:nvPicPr>
          <p:cNvPr id="8" name="Graphic 7">
            <a:extLst>
              <a:ext uri="{FF2B5EF4-FFF2-40B4-BE49-F238E27FC236}">
                <a16:creationId xmlns:a16="http://schemas.microsoft.com/office/drawing/2014/main" id="{360633C1-6942-AA42-8188-C71421A5CE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5913"/>
            <a:ext cx="914400" cy="1181100"/>
          </a:xfrm>
          <a:prstGeom prst="rect">
            <a:avLst/>
          </a:prstGeom>
        </p:spPr>
      </p:pic>
    </p:spTree>
    <p:extLst>
      <p:ext uri="{BB962C8B-B14F-4D97-AF65-F5344CB8AC3E}">
        <p14:creationId xmlns:p14="http://schemas.microsoft.com/office/powerpoint/2010/main" val="6480314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Quote (Original) Dark">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112BEE42-CAC5-5847-B2EA-ECE8C3E0B7EB}"/>
              </a:ext>
            </a:extLst>
          </p:cNvPr>
          <p:cNvSpPr/>
          <p:nvPr userDrawn="1"/>
        </p:nvSpPr>
        <p:spPr>
          <a:xfrm>
            <a:off x="124658" y="136527"/>
            <a:ext cx="11942686" cy="6584948"/>
          </a:xfrm>
          <a:prstGeom prst="roundRect">
            <a:avLst>
              <a:gd name="adj" fmla="val 368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2" name="Date Placeholder 1">
            <a:extLst>
              <a:ext uri="{FF2B5EF4-FFF2-40B4-BE49-F238E27FC236}">
                <a16:creationId xmlns:a16="http://schemas.microsoft.com/office/drawing/2014/main" id="{B02DA74A-55B2-8F37-5C36-F9F345C01270}"/>
              </a:ext>
            </a:extLst>
          </p:cNvPr>
          <p:cNvSpPr>
            <a:spLocks noGrp="1"/>
          </p:cNvSpPr>
          <p:nvPr>
            <p:ph type="dt" sz="half" idx="10"/>
          </p:nvPr>
        </p:nvSpPr>
        <p:spPr/>
        <p:txBody>
          <a:bodyPr/>
          <a:lstStyle/>
          <a:p>
            <a:fld id="{6BA404BB-A97C-43D8-8B86-21D7743C1F4A}" type="datetime1">
              <a:rPr lang="en-US" smtClean="0"/>
              <a:t>1/13/2026</a:t>
            </a:fld>
            <a:endParaRPr lang="en-US"/>
          </a:p>
        </p:txBody>
      </p:sp>
      <p:sp>
        <p:nvSpPr>
          <p:cNvPr id="3" name="Footer Placeholder 2">
            <a:extLst>
              <a:ext uri="{FF2B5EF4-FFF2-40B4-BE49-F238E27FC236}">
                <a16:creationId xmlns:a16="http://schemas.microsoft.com/office/drawing/2014/main" id="{44FE43DF-1A4A-9FCE-C700-71AA36C1204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9BD7A-1C5F-E0AD-5191-0DC40608C4D3}"/>
              </a:ext>
            </a:extLst>
          </p:cNvPr>
          <p:cNvSpPr>
            <a:spLocks noGrp="1"/>
          </p:cNvSpPr>
          <p:nvPr>
            <p:ph type="sldNum" sz="quarter" idx="12"/>
          </p:nvPr>
        </p:nvSpPr>
        <p:spPr/>
        <p:txBody>
          <a:bodyPr/>
          <a:lstStyle/>
          <a:p>
            <a:fld id="{E32394A6-AED1-4B79-B4B6-933D748A7F18}" type="slidenum">
              <a:rPr lang="en-US" smtClean="0"/>
              <a:t>‹#›</a:t>
            </a:fld>
            <a:endParaRPr lang="en-US"/>
          </a:p>
        </p:txBody>
      </p:sp>
      <p:sp>
        <p:nvSpPr>
          <p:cNvPr id="5" name="Text Placeholder 2">
            <a:extLst>
              <a:ext uri="{FF2B5EF4-FFF2-40B4-BE49-F238E27FC236}">
                <a16:creationId xmlns:a16="http://schemas.microsoft.com/office/drawing/2014/main" id="{6765F4C9-4D36-E042-BFFD-D2FCEB769A0D}"/>
              </a:ext>
            </a:extLst>
          </p:cNvPr>
          <p:cNvSpPr>
            <a:spLocks noGrp="1"/>
          </p:cNvSpPr>
          <p:nvPr>
            <p:ph type="body" idx="1" hasCustomPrompt="1"/>
          </p:nvPr>
        </p:nvSpPr>
        <p:spPr>
          <a:xfrm>
            <a:off x="2905562" y="2321634"/>
            <a:ext cx="6380871" cy="1943396"/>
          </a:xfrm>
        </p:spPr>
        <p:txBody>
          <a:bodyPr/>
          <a:lstStyle>
            <a:lvl1pPr marL="0" indent="0" algn="ctr">
              <a:buNone/>
              <a:defRPr sz="4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effectLst/>
              </a:rPr>
              <a:t>Nulla</a:t>
            </a:r>
            <a:r>
              <a:rPr lang="en-US" dirty="0">
                <a:effectLst/>
              </a:rPr>
              <a:t> </a:t>
            </a:r>
            <a:r>
              <a:rPr lang="en-US" dirty="0" err="1">
                <a:effectLst/>
              </a:rPr>
              <a:t>nisl</a:t>
            </a:r>
            <a:r>
              <a:rPr lang="en-US" dirty="0">
                <a:effectLst/>
              </a:rPr>
              <a:t> </a:t>
            </a:r>
            <a:r>
              <a:rPr lang="en-US" dirty="0" err="1">
                <a:effectLst/>
              </a:rPr>
              <a:t>ultrices</a:t>
            </a:r>
            <a:r>
              <a:rPr lang="en-US" dirty="0">
                <a:effectLst/>
              </a:rPr>
              <a:t> </a:t>
            </a:r>
            <a:r>
              <a:rPr lang="en-US" dirty="0" err="1">
                <a:effectLst/>
              </a:rPr>
              <a:t>proin</a:t>
            </a:r>
            <a:r>
              <a:rPr lang="en-US" dirty="0">
                <a:effectLst/>
              </a:rPr>
              <a:t> </a:t>
            </a:r>
            <a:r>
              <a:rPr lang="en-US" dirty="0" err="1">
                <a:effectLst/>
              </a:rPr>
              <a:t>vivamus</a:t>
            </a:r>
            <a:r>
              <a:rPr lang="en-US" dirty="0">
                <a:effectLst/>
              </a:rPr>
              <a:t> </a:t>
            </a:r>
            <a:r>
              <a:rPr lang="en-US" dirty="0" err="1">
                <a:effectLst/>
              </a:rPr>
              <a:t>tincidunt</a:t>
            </a:r>
            <a:r>
              <a:rPr lang="en-US" dirty="0">
                <a:effectLst/>
              </a:rPr>
              <a:t> </a:t>
            </a:r>
            <a:r>
              <a:rPr lang="en-US" dirty="0" err="1">
                <a:effectLst/>
              </a:rPr>
              <a:t>egestas</a:t>
            </a:r>
            <a:r>
              <a:rPr lang="en-US" dirty="0">
                <a:effectLst/>
              </a:rPr>
              <a:t> ipsum </a:t>
            </a:r>
            <a:r>
              <a:rPr lang="en-US" dirty="0" err="1">
                <a:effectLst/>
              </a:rPr>
              <a:t>lacus</a:t>
            </a:r>
            <a:endParaRPr lang="en-GB" dirty="0"/>
          </a:p>
        </p:txBody>
      </p:sp>
      <p:pic>
        <p:nvPicPr>
          <p:cNvPr id="16" name="Graphic 15">
            <a:extLst>
              <a:ext uri="{FF2B5EF4-FFF2-40B4-BE49-F238E27FC236}">
                <a16:creationId xmlns:a16="http://schemas.microsoft.com/office/drawing/2014/main" id="{11AFDE13-0312-8B49-A92C-A2C44532DBE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710917" y="1162582"/>
            <a:ext cx="770162" cy="539999"/>
          </a:xfrm>
          <a:prstGeom prst="rect">
            <a:avLst/>
          </a:prstGeom>
        </p:spPr>
      </p:pic>
    </p:spTree>
    <p:extLst>
      <p:ext uri="{BB962C8B-B14F-4D97-AF65-F5344CB8AC3E}">
        <p14:creationId xmlns:p14="http://schemas.microsoft.com/office/powerpoint/2010/main" val="235802054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1_End slide Logo Portrait Ligh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747F8DC-6D1D-EB44-AF30-E59EE029D9D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47818" y="1807934"/>
            <a:ext cx="4696363" cy="3240000"/>
          </a:xfrm>
          <a:prstGeom prst="rect">
            <a:avLst/>
          </a:prstGeom>
        </p:spPr>
      </p:pic>
    </p:spTree>
    <p:extLst>
      <p:ext uri="{BB962C8B-B14F-4D97-AF65-F5344CB8AC3E}">
        <p14:creationId xmlns:p14="http://schemas.microsoft.com/office/powerpoint/2010/main" val="317454314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End slide Logo Portrait Green">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2B65645-1A2A-274C-999C-87C487C3FC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47818" y="1809000"/>
            <a:ext cx="4696364" cy="3240000"/>
          </a:xfrm>
          <a:prstGeom prst="rect">
            <a:avLst/>
          </a:prstGeom>
        </p:spPr>
      </p:pic>
    </p:spTree>
    <p:extLst>
      <p:ext uri="{BB962C8B-B14F-4D97-AF65-F5344CB8AC3E}">
        <p14:creationId xmlns:p14="http://schemas.microsoft.com/office/powerpoint/2010/main" val="332040216"/>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End slide Logo Portrait Dark">
    <p:bg>
      <p:bgRef idx="1001">
        <a:schemeClr val="bg1"/>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D18B4B8-BA71-9D48-A727-077255D402D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47818" y="1809000"/>
            <a:ext cx="4696364" cy="3240000"/>
          </a:xfrm>
          <a:prstGeom prst="rect">
            <a:avLst/>
          </a:prstGeom>
        </p:spPr>
      </p:pic>
    </p:spTree>
    <p:extLst>
      <p:ext uri="{BB962C8B-B14F-4D97-AF65-F5344CB8AC3E}">
        <p14:creationId xmlns:p14="http://schemas.microsoft.com/office/powerpoint/2010/main" val="2055822600"/>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End slide Logo Landscape Ligh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A5E89C3-2AE2-9B4D-8205-5653DD0F3BE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87652" y="2313000"/>
            <a:ext cx="6016696" cy="2232000"/>
          </a:xfrm>
          <a:prstGeom prst="rect">
            <a:avLst/>
          </a:prstGeom>
        </p:spPr>
      </p:pic>
    </p:spTree>
    <p:extLst>
      <p:ext uri="{BB962C8B-B14F-4D97-AF65-F5344CB8AC3E}">
        <p14:creationId xmlns:p14="http://schemas.microsoft.com/office/powerpoint/2010/main" val="32075643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End slide Logo Landscape Green">
    <p:bg>
      <p:bgRef idx="1001">
        <a:schemeClr val="bg2"/>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6A720A3-0889-414C-B993-0740CBE016F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87652" y="2313000"/>
            <a:ext cx="6016696" cy="2232000"/>
          </a:xfrm>
          <a:prstGeom prst="rect">
            <a:avLst/>
          </a:prstGeom>
        </p:spPr>
      </p:pic>
    </p:spTree>
    <p:extLst>
      <p:ext uri="{BB962C8B-B14F-4D97-AF65-F5344CB8AC3E}">
        <p14:creationId xmlns:p14="http://schemas.microsoft.com/office/powerpoint/2010/main" val="1696820714"/>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End slide Logo Landscape Dark">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EAAE4A2-269E-A141-A2B0-2ED5BC28B46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87652" y="2313000"/>
            <a:ext cx="6016696" cy="2232000"/>
          </a:xfrm>
          <a:prstGeom prst="rect">
            <a:avLst/>
          </a:prstGeom>
        </p:spPr>
      </p:pic>
    </p:spTree>
    <p:extLst>
      <p:ext uri="{BB962C8B-B14F-4D97-AF65-F5344CB8AC3E}">
        <p14:creationId xmlns:p14="http://schemas.microsoft.com/office/powerpoint/2010/main" val="196143101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571500" y="571500"/>
            <a:ext cx="11049000" cy="616032"/>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571500" y="1638796"/>
            <a:ext cx="11049000" cy="4505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E7946C88-8227-4BF9-44D2-00112E536F11}"/>
              </a:ext>
            </a:extLst>
          </p:cNvPr>
          <p:cNvSpPr>
            <a:spLocks noGrp="1"/>
          </p:cNvSpPr>
          <p:nvPr>
            <p:ph type="dt" sz="half" idx="2"/>
          </p:nvPr>
        </p:nvSpPr>
        <p:spPr>
          <a:xfrm>
            <a:off x="7937501" y="6450138"/>
            <a:ext cx="2768600" cy="271337"/>
          </a:xfrm>
          <a:prstGeom prst="rect">
            <a:avLst/>
          </a:prstGeom>
        </p:spPr>
        <p:txBody>
          <a:bodyPr vert="horz" lIns="91440" tIns="45720" rIns="91440" bIns="45720" rtlCol="0" anchor="ctr"/>
          <a:lstStyle>
            <a:lvl1pPr algn="r">
              <a:defRPr sz="900" b="0" i="0">
                <a:solidFill>
                  <a:schemeClr val="tx1">
                    <a:tint val="82000"/>
                  </a:schemeClr>
                </a:solidFill>
                <a:latin typeface="Satoshi" pitchFamily="2" charset="77"/>
              </a:defRPr>
            </a:lvl1pPr>
          </a:lstStyle>
          <a:p>
            <a:fld id="{5462BE79-38C3-4518-BB34-F7244A7D7145}" type="datetime1">
              <a:rPr lang="en-US" smtClean="0"/>
              <a:pPr/>
              <a:t>1/13/2026</a:t>
            </a:fld>
            <a:endParaRPr lang="en-US"/>
          </a:p>
        </p:txBody>
      </p:sp>
      <p:sp>
        <p:nvSpPr>
          <p:cNvPr id="6" name="Footer Placeholder 5">
            <a:extLst>
              <a:ext uri="{FF2B5EF4-FFF2-40B4-BE49-F238E27FC236}">
                <a16:creationId xmlns:a16="http://schemas.microsoft.com/office/drawing/2014/main" id="{E11A3734-B98A-5E7D-F965-F479AB7DB90F}"/>
              </a:ext>
            </a:extLst>
          </p:cNvPr>
          <p:cNvSpPr>
            <a:spLocks noGrp="1"/>
          </p:cNvSpPr>
          <p:nvPr>
            <p:ph type="ftr" sz="quarter" idx="3"/>
          </p:nvPr>
        </p:nvSpPr>
        <p:spPr>
          <a:xfrm>
            <a:off x="571500" y="6450138"/>
            <a:ext cx="7366000" cy="271337"/>
          </a:xfrm>
          <a:prstGeom prst="rect">
            <a:avLst/>
          </a:prstGeom>
        </p:spPr>
        <p:txBody>
          <a:bodyPr vert="horz" lIns="91440" tIns="45720" rIns="91440" bIns="45720" rtlCol="0" anchor="ctr"/>
          <a:lstStyle>
            <a:lvl1pPr algn="l">
              <a:defRPr sz="900" b="0" i="0">
                <a:solidFill>
                  <a:schemeClr val="tx1">
                    <a:tint val="82000"/>
                  </a:schemeClr>
                </a:solidFill>
                <a:latin typeface="Satoshi" pitchFamily="2" charset="77"/>
              </a:defRPr>
            </a:lvl1pPr>
          </a:lstStyle>
          <a:p>
            <a:endParaRPr lang="en-US" dirty="0"/>
          </a:p>
        </p:txBody>
      </p:sp>
      <p:sp>
        <p:nvSpPr>
          <p:cNvPr id="7" name="Slide Number Placeholder 6">
            <a:extLst>
              <a:ext uri="{FF2B5EF4-FFF2-40B4-BE49-F238E27FC236}">
                <a16:creationId xmlns:a16="http://schemas.microsoft.com/office/drawing/2014/main" id="{EEBFE271-1279-F318-131B-9AED97496BE7}"/>
              </a:ext>
            </a:extLst>
          </p:cNvPr>
          <p:cNvSpPr>
            <a:spLocks noGrp="1"/>
          </p:cNvSpPr>
          <p:nvPr>
            <p:ph type="sldNum" sz="quarter" idx="4"/>
          </p:nvPr>
        </p:nvSpPr>
        <p:spPr>
          <a:xfrm>
            <a:off x="10706100" y="6450138"/>
            <a:ext cx="914400" cy="271337"/>
          </a:xfrm>
          <a:prstGeom prst="rect">
            <a:avLst/>
          </a:prstGeom>
        </p:spPr>
        <p:txBody>
          <a:bodyPr vert="horz" lIns="91440" tIns="45720" rIns="91440" bIns="45720" rtlCol="0" anchor="ctr"/>
          <a:lstStyle>
            <a:lvl1pPr algn="r">
              <a:defRPr sz="900" b="0" i="0">
                <a:solidFill>
                  <a:schemeClr val="tx1">
                    <a:tint val="82000"/>
                  </a:schemeClr>
                </a:solidFill>
                <a:latin typeface="Satoshi" pitchFamily="2" charset="77"/>
              </a:defRPr>
            </a:lvl1pPr>
          </a:lstStyle>
          <a:p>
            <a:fld id="{E32394A6-AED1-4B79-B4B6-933D748A7F18}" type="slidenum">
              <a:rPr lang="en-US" smtClean="0"/>
              <a:pPr/>
              <a:t>‹#›</a:t>
            </a:fld>
            <a:endParaRPr lang="en-US"/>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674" r:id="rId1"/>
    <p:sldLayoutId id="2147483708" r:id="rId2"/>
    <p:sldLayoutId id="2147483709" r:id="rId3"/>
    <p:sldLayoutId id="2147483677" r:id="rId4"/>
    <p:sldLayoutId id="2147483710" r:id="rId5"/>
    <p:sldLayoutId id="2147483711" r:id="rId6"/>
    <p:sldLayoutId id="2147483675" r:id="rId7"/>
    <p:sldLayoutId id="2147483712" r:id="rId8"/>
    <p:sldLayoutId id="2147483713" r:id="rId9"/>
    <p:sldLayoutId id="2147483676" r:id="rId10"/>
    <p:sldLayoutId id="2147483714" r:id="rId11"/>
    <p:sldLayoutId id="2147483715" r:id="rId12"/>
    <p:sldLayoutId id="2147483661" r:id="rId13"/>
    <p:sldLayoutId id="2147483716" r:id="rId14"/>
    <p:sldLayoutId id="2147483717" r:id="rId15"/>
    <p:sldLayoutId id="2147483700" r:id="rId16"/>
    <p:sldLayoutId id="2147483718" r:id="rId17"/>
    <p:sldLayoutId id="2147483719" r:id="rId18"/>
    <p:sldLayoutId id="2147483698" r:id="rId19"/>
    <p:sldLayoutId id="2147483720" r:id="rId20"/>
    <p:sldLayoutId id="2147483721" r:id="rId21"/>
    <p:sldLayoutId id="2147483678" r:id="rId22"/>
    <p:sldLayoutId id="2147483722" r:id="rId23"/>
    <p:sldLayoutId id="2147483723" r:id="rId24"/>
    <p:sldLayoutId id="2147483688" r:id="rId25"/>
    <p:sldLayoutId id="2147483724" r:id="rId26"/>
    <p:sldLayoutId id="2147483725" r:id="rId27"/>
    <p:sldLayoutId id="2147483707" r:id="rId28"/>
    <p:sldLayoutId id="2147483726" r:id="rId29"/>
    <p:sldLayoutId id="2147483727" r:id="rId30"/>
    <p:sldLayoutId id="2147483702" r:id="rId31"/>
    <p:sldLayoutId id="2147483728" r:id="rId32"/>
    <p:sldLayoutId id="2147483729" r:id="rId33"/>
    <p:sldLayoutId id="2147483706" r:id="rId34"/>
    <p:sldLayoutId id="2147483730" r:id="rId35"/>
    <p:sldLayoutId id="2147483731" r:id="rId36"/>
    <p:sldLayoutId id="2147483703" r:id="rId37"/>
    <p:sldLayoutId id="2147483732" r:id="rId38"/>
    <p:sldLayoutId id="2147483733" r:id="rId39"/>
    <p:sldLayoutId id="2147483679" r:id="rId40"/>
    <p:sldLayoutId id="2147483734" r:id="rId41"/>
    <p:sldLayoutId id="2147483735" r:id="rId42"/>
    <p:sldLayoutId id="2147483680" r:id="rId43"/>
    <p:sldLayoutId id="2147483736" r:id="rId44"/>
    <p:sldLayoutId id="2147483737" r:id="rId45"/>
    <p:sldLayoutId id="2147483681" r:id="rId46"/>
    <p:sldLayoutId id="2147483738" r:id="rId47"/>
    <p:sldLayoutId id="2147483739" r:id="rId48"/>
    <p:sldLayoutId id="2147483682" r:id="rId49"/>
    <p:sldLayoutId id="2147483740" r:id="rId50"/>
    <p:sldLayoutId id="2147483741" r:id="rId51"/>
    <p:sldLayoutId id="2147483683" r:id="rId52"/>
    <p:sldLayoutId id="2147483742" r:id="rId53"/>
    <p:sldLayoutId id="2147483743" r:id="rId54"/>
    <p:sldLayoutId id="2147483684" r:id="rId55"/>
    <p:sldLayoutId id="2147483744" r:id="rId56"/>
    <p:sldLayoutId id="2147483745" r:id="rId57"/>
    <p:sldLayoutId id="2147483662" r:id="rId58"/>
    <p:sldLayoutId id="2147483746" r:id="rId59"/>
    <p:sldLayoutId id="2147483747" r:id="rId60"/>
    <p:sldLayoutId id="2147483689" r:id="rId61"/>
    <p:sldLayoutId id="2147483748" r:id="rId62"/>
    <p:sldLayoutId id="2147483749" r:id="rId63"/>
    <p:sldLayoutId id="2147483690" r:id="rId64"/>
    <p:sldLayoutId id="2147483750" r:id="rId65"/>
    <p:sldLayoutId id="2147483751" r:id="rId66"/>
    <p:sldLayoutId id="2147483692" r:id="rId67"/>
    <p:sldLayoutId id="2147483752" r:id="rId68"/>
    <p:sldLayoutId id="2147483753" r:id="rId69"/>
    <p:sldLayoutId id="2147483693" r:id="rId70"/>
    <p:sldLayoutId id="2147483754" r:id="rId71"/>
    <p:sldLayoutId id="2147483755" r:id="rId72"/>
    <p:sldLayoutId id="2147483672" r:id="rId73"/>
    <p:sldLayoutId id="2147483756" r:id="rId74"/>
    <p:sldLayoutId id="2147483757" r:id="rId75"/>
    <p:sldLayoutId id="2147483664" r:id="rId76"/>
    <p:sldLayoutId id="2147483758" r:id="rId77"/>
    <p:sldLayoutId id="2147483759" r:id="rId78"/>
    <p:sldLayoutId id="2147483665" r:id="rId79"/>
    <p:sldLayoutId id="2147483760" r:id="rId80"/>
    <p:sldLayoutId id="2147483761" r:id="rId81"/>
    <p:sldLayoutId id="2147483666" r:id="rId82"/>
    <p:sldLayoutId id="2147483762" r:id="rId83"/>
    <p:sldLayoutId id="2147483763" r:id="rId84"/>
    <p:sldLayoutId id="2147483667" r:id="rId85"/>
    <p:sldLayoutId id="2147483764" r:id="rId86"/>
    <p:sldLayoutId id="2147483765" r:id="rId87"/>
    <p:sldLayoutId id="2147483772" r:id="rId88"/>
    <p:sldLayoutId id="2147483773" r:id="rId89"/>
    <p:sldLayoutId id="2147483774" r:id="rId90"/>
    <p:sldLayoutId id="2147483775" r:id="rId91"/>
    <p:sldLayoutId id="2147483767" r:id="rId92"/>
    <p:sldLayoutId id="2147483768" r:id="rId93"/>
    <p:sldLayoutId id="2147483769" r:id="rId94"/>
    <p:sldLayoutId id="2147483770" r:id="rId95"/>
    <p:sldLayoutId id="2147483771" r:id="rId96"/>
  </p:sldLayoutIdLst>
  <p:hf sldNum="0" hdr="0" ftr="0" dt="0"/>
  <p:txStyles>
    <p:titleStyle>
      <a:lvl1pPr algn="l" defTabSz="914400" rtl="0" eaLnBrk="1" latinLnBrk="0" hangingPunct="1">
        <a:lnSpc>
          <a:spcPct val="90000"/>
        </a:lnSpc>
        <a:spcBef>
          <a:spcPct val="0"/>
        </a:spcBef>
        <a:buNone/>
        <a:defRPr sz="3600" b="1" i="0" kern="1200">
          <a:solidFill>
            <a:schemeClr val="tx1"/>
          </a:solidFill>
          <a:latin typeface="Satoshi" pitchFamily="2" charset="77"/>
          <a:ea typeface="+mj-ea"/>
          <a:cs typeface="+mj-cs"/>
        </a:defRPr>
      </a:lvl1pPr>
    </p:titleStyle>
    <p:bodyStyle>
      <a:lvl1pPr marL="228600" indent="-228600" algn="l" defTabSz="914400" rtl="0" eaLnBrk="1" latinLnBrk="0" hangingPunct="1">
        <a:lnSpc>
          <a:spcPct val="100000"/>
        </a:lnSpc>
        <a:spcBef>
          <a:spcPts val="1000"/>
        </a:spcBef>
        <a:buClr>
          <a:schemeClr val="accent2"/>
        </a:buClr>
        <a:buSzPct val="110000"/>
        <a:buFont typeface="Arial" panose="020B0604020202020204" pitchFamily="34" charset="0"/>
        <a:buChar char="•"/>
        <a:defRPr sz="2400" b="0" i="0" kern="1200">
          <a:solidFill>
            <a:schemeClr val="tx1"/>
          </a:solidFill>
          <a:latin typeface="Satoshi" pitchFamily="2" charset="77"/>
          <a:ea typeface="+mn-ea"/>
          <a:cs typeface="+mn-cs"/>
        </a:defRPr>
      </a:lvl1pPr>
      <a:lvl2pPr marL="685800" indent="-228600" algn="l" defTabSz="914400" rtl="0" eaLnBrk="1" latinLnBrk="0" hangingPunct="1">
        <a:lnSpc>
          <a:spcPct val="100000"/>
        </a:lnSpc>
        <a:spcBef>
          <a:spcPts val="500"/>
        </a:spcBef>
        <a:buClr>
          <a:schemeClr val="accent2"/>
        </a:buClr>
        <a:buSzPct val="110000"/>
        <a:buFont typeface="Arial" panose="020B0604020202020204" pitchFamily="34" charset="0"/>
        <a:buChar char="•"/>
        <a:defRPr sz="2000" b="0" i="0" kern="1200">
          <a:solidFill>
            <a:schemeClr val="tx1"/>
          </a:solidFill>
          <a:latin typeface="Satoshi" pitchFamily="2" charset="77"/>
          <a:ea typeface="+mn-ea"/>
          <a:cs typeface="+mn-cs"/>
        </a:defRPr>
      </a:lvl2pPr>
      <a:lvl3pPr marL="1143000" indent="-228600" algn="l" defTabSz="914400" rtl="0" eaLnBrk="1" latinLnBrk="0" hangingPunct="1">
        <a:lnSpc>
          <a:spcPct val="100000"/>
        </a:lnSpc>
        <a:spcBef>
          <a:spcPts val="500"/>
        </a:spcBef>
        <a:buClr>
          <a:schemeClr val="accent2"/>
        </a:buClr>
        <a:buSzPct val="110000"/>
        <a:buFont typeface="Arial" panose="020B0604020202020204" pitchFamily="34" charset="0"/>
        <a:buChar char="•"/>
        <a:defRPr sz="1600" b="0" i="0" kern="1200">
          <a:solidFill>
            <a:schemeClr val="tx1"/>
          </a:solidFill>
          <a:latin typeface="Satoshi" pitchFamily="2" charset="77"/>
          <a:ea typeface="+mn-ea"/>
          <a:cs typeface="+mn-cs"/>
        </a:defRPr>
      </a:lvl3pPr>
      <a:lvl4pPr marL="1600200" indent="-228600" algn="l" defTabSz="914400" rtl="0" eaLnBrk="1" latinLnBrk="0" hangingPunct="1">
        <a:lnSpc>
          <a:spcPct val="100000"/>
        </a:lnSpc>
        <a:spcBef>
          <a:spcPts val="500"/>
        </a:spcBef>
        <a:buClr>
          <a:schemeClr val="accent2"/>
        </a:buClr>
        <a:buSzPct val="110000"/>
        <a:buFont typeface="Arial" panose="020B0604020202020204" pitchFamily="34" charset="0"/>
        <a:buChar char="•"/>
        <a:defRPr sz="1400" b="0" i="0" kern="1200">
          <a:solidFill>
            <a:schemeClr val="tx1"/>
          </a:solidFill>
          <a:latin typeface="Satoshi" pitchFamily="2" charset="77"/>
          <a:ea typeface="+mn-ea"/>
          <a:cs typeface="+mn-cs"/>
        </a:defRPr>
      </a:lvl4pPr>
      <a:lvl5pPr marL="2057400" indent="-228600" algn="l" defTabSz="914400" rtl="0" eaLnBrk="1" latinLnBrk="0" hangingPunct="1">
        <a:lnSpc>
          <a:spcPct val="100000"/>
        </a:lnSpc>
        <a:spcBef>
          <a:spcPts val="500"/>
        </a:spcBef>
        <a:buClr>
          <a:schemeClr val="accent2"/>
        </a:buClr>
        <a:buSzPct val="110000"/>
        <a:buFont typeface="Arial" panose="020B0604020202020204" pitchFamily="34" charset="0"/>
        <a:buChar char="•"/>
        <a:defRPr sz="1200" b="0" i="0" kern="1200">
          <a:solidFill>
            <a:schemeClr val="tx1"/>
          </a:solidFill>
          <a:latin typeface="Satoshi"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60" userDrawn="1">
          <p15:clr>
            <a:srgbClr val="A4A3A4"/>
          </p15:clr>
        </p15:guide>
        <p15:guide id="9" pos="7320" userDrawn="1">
          <p15:clr>
            <a:srgbClr val="A4A3A4"/>
          </p15:clr>
        </p15:guide>
        <p15:guide id="12" orient="horz" pos="360" userDrawn="1">
          <p15:clr>
            <a:srgbClr val="A4A3A4"/>
          </p15:clr>
        </p15:guide>
        <p15:guide id="14" orient="horz" pos="3960"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2F10D-4849-FFA4-0B8D-FE34609F4D36}"/>
              </a:ext>
            </a:extLst>
          </p:cNvPr>
          <p:cNvSpPr>
            <a:spLocks noGrp="1"/>
          </p:cNvSpPr>
          <p:nvPr>
            <p:ph type="ctrTitle"/>
          </p:nvPr>
        </p:nvSpPr>
        <p:spPr>
          <a:xfrm>
            <a:off x="1536761" y="1088571"/>
            <a:ext cx="8859389" cy="2774393"/>
          </a:xfrm>
        </p:spPr>
        <p:txBody>
          <a:bodyPr anchor="b">
            <a:normAutofit/>
          </a:bodyPr>
          <a:lstStyle/>
          <a:p>
            <a:pPr algn="ctr"/>
            <a:r>
              <a:rPr lang="is-IS" dirty="0"/>
              <a:t>Stafræn skóladagatöl</a:t>
            </a:r>
          </a:p>
        </p:txBody>
      </p:sp>
      <p:sp>
        <p:nvSpPr>
          <p:cNvPr id="3" name="Subtitle 2">
            <a:extLst>
              <a:ext uri="{FF2B5EF4-FFF2-40B4-BE49-F238E27FC236}">
                <a16:creationId xmlns:a16="http://schemas.microsoft.com/office/drawing/2014/main" id="{C27B7D2D-0D66-8E52-8C35-C80FF360519A}"/>
              </a:ext>
            </a:extLst>
          </p:cNvPr>
          <p:cNvSpPr>
            <a:spLocks noGrp="1"/>
          </p:cNvSpPr>
          <p:nvPr>
            <p:ph type="subTitle" idx="1"/>
          </p:nvPr>
        </p:nvSpPr>
        <p:spPr>
          <a:xfrm>
            <a:off x="1536700" y="4156266"/>
            <a:ext cx="8859388" cy="1014107"/>
          </a:xfrm>
        </p:spPr>
        <p:txBody>
          <a:bodyPr anchor="t">
            <a:normAutofit/>
          </a:bodyPr>
          <a:lstStyle/>
          <a:p>
            <a:pPr algn="ctr"/>
            <a:r>
              <a:rPr lang="is-IS" dirty="0"/>
              <a:t>15. janúar 2025</a:t>
            </a:r>
          </a:p>
        </p:txBody>
      </p:sp>
    </p:spTree>
    <p:extLst>
      <p:ext uri="{BB962C8B-B14F-4D97-AF65-F5344CB8AC3E}">
        <p14:creationId xmlns:p14="http://schemas.microsoft.com/office/powerpoint/2010/main" val="416439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par>
                                <p:cTn id="11" presetID="10" presetClass="entr" presetSubtype="0" fill="hold" grpId="1" nodeType="withEffect">
                                  <p:stCondLst>
                                    <p:cond delay="250"/>
                                  </p:stCondLst>
                                  <p:iterate type="wd">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EDA5-5AB4-F16B-DEC3-9E7B3D32EC15}"/>
              </a:ext>
            </a:extLst>
          </p:cNvPr>
          <p:cNvSpPr>
            <a:spLocks noGrp="1"/>
          </p:cNvSpPr>
          <p:nvPr>
            <p:ph type="title"/>
          </p:nvPr>
        </p:nvSpPr>
        <p:spPr>
          <a:xfrm>
            <a:off x="571500" y="1874520"/>
            <a:ext cx="5067300" cy="1554480"/>
          </a:xfrm>
        </p:spPr>
        <p:txBody>
          <a:bodyPr anchor="t">
            <a:normAutofit/>
          </a:bodyPr>
          <a:lstStyle/>
          <a:p>
            <a:r>
              <a:rPr lang="is-IS" dirty="0"/>
              <a:t>Yfirlit</a:t>
            </a:r>
          </a:p>
        </p:txBody>
      </p:sp>
      <p:sp>
        <p:nvSpPr>
          <p:cNvPr id="3" name="Content Placeholder 2">
            <a:extLst>
              <a:ext uri="{FF2B5EF4-FFF2-40B4-BE49-F238E27FC236}">
                <a16:creationId xmlns:a16="http://schemas.microsoft.com/office/drawing/2014/main" id="{A9A45CD4-A8D4-C0FC-719E-CEAB50EC0DF5}"/>
              </a:ext>
            </a:extLst>
          </p:cNvPr>
          <p:cNvSpPr>
            <a:spLocks noGrp="1"/>
          </p:cNvSpPr>
          <p:nvPr>
            <p:ph sz="quarter" idx="13"/>
            <p:extLst>
              <p:ext uri="{E7BDC344-281C-4309-B0C6-D0EE65EED2A8}">
                <p202:designPr xmlns:p202="http://schemas.microsoft.com/office/powerpoint/2020/02/main">
                  <p202:designTagLst>
                    <p202:designTag name="ARCH:1:CLS" val="BulletedText"/>
                  </p202:designTagLst>
                </p202:designPr>
              </p:ext>
            </p:extLst>
          </p:nvPr>
        </p:nvSpPr>
        <p:spPr>
          <a:xfrm>
            <a:off x="6096000" y="1874520"/>
            <a:ext cx="5524500" cy="3337560"/>
          </a:xfrm>
        </p:spPr>
        <p:txBody>
          <a:bodyPr>
            <a:normAutofit/>
          </a:bodyPr>
          <a:lstStyle/>
          <a:p>
            <a:pPr>
              <a:buFont typeface="Arial" panose="020B0604020202020204" pitchFamily="34" charset="0"/>
              <a:buChar char="•"/>
            </a:pPr>
            <a:r>
              <a:rPr lang="is-IS" sz="2200" dirty="0"/>
              <a:t>Markmið og tilgangur stafrænna skóladagatala</a:t>
            </a:r>
          </a:p>
          <a:p>
            <a:pPr>
              <a:buFont typeface="Arial" panose="020B0604020202020204" pitchFamily="34" charset="0"/>
              <a:buChar char="•"/>
            </a:pPr>
            <a:r>
              <a:rPr lang="is-IS" sz="2200" dirty="0"/>
              <a:t>Aðgengi og tæknileg útfærsla</a:t>
            </a:r>
          </a:p>
          <a:p>
            <a:pPr>
              <a:buFont typeface="Arial" panose="020B0604020202020204" pitchFamily="34" charset="0"/>
              <a:buChar char="•"/>
            </a:pPr>
            <a:r>
              <a:rPr lang="is-IS" sz="2200" dirty="0"/>
              <a:t>Stafræn skóladagatöl sem hluti af stefnu Kópavogsbæjar um stafræna þjónustu</a:t>
            </a:r>
          </a:p>
        </p:txBody>
      </p:sp>
    </p:spTree>
    <p:extLst>
      <p:ext uri="{BB962C8B-B14F-4D97-AF65-F5344CB8AC3E}">
        <p14:creationId xmlns:p14="http://schemas.microsoft.com/office/powerpoint/2010/main" val="3931831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FC353-96BD-DCB9-D2CE-39DBC268FC39}"/>
              </a:ext>
            </a:extLst>
          </p:cNvPr>
          <p:cNvSpPr>
            <a:spLocks noGrp="1"/>
          </p:cNvSpPr>
          <p:nvPr>
            <p:ph type="ctrTitle"/>
          </p:nvPr>
        </p:nvSpPr>
        <p:spPr>
          <a:xfrm>
            <a:off x="571500" y="1725580"/>
            <a:ext cx="7366000" cy="4560920"/>
          </a:xfrm>
        </p:spPr>
        <p:txBody>
          <a:bodyPr anchor="b">
            <a:normAutofit/>
          </a:bodyPr>
          <a:lstStyle/>
          <a:p>
            <a:r>
              <a:rPr lang="is-IS" dirty="0"/>
              <a:t>Markmið og tilgangur stafrænna skóladagatala</a:t>
            </a:r>
          </a:p>
        </p:txBody>
      </p:sp>
    </p:spTree>
    <p:extLst>
      <p:ext uri="{BB962C8B-B14F-4D97-AF65-F5344CB8AC3E}">
        <p14:creationId xmlns:p14="http://schemas.microsoft.com/office/powerpoint/2010/main" val="255493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ECC22-673B-2AD5-5155-A8B2ED43DD04}"/>
              </a:ext>
            </a:extLst>
          </p:cNvPr>
          <p:cNvSpPr>
            <a:spLocks noGrp="1"/>
          </p:cNvSpPr>
          <p:nvPr>
            <p:ph type="title"/>
          </p:nvPr>
        </p:nvSpPr>
        <p:spPr>
          <a:xfrm>
            <a:off x="6572250" y="571500"/>
            <a:ext cx="5048250" cy="1527048"/>
          </a:xfrm>
        </p:spPr>
        <p:txBody>
          <a:bodyPr anchor="b">
            <a:normAutofit/>
          </a:bodyPr>
          <a:lstStyle/>
          <a:p>
            <a:r>
              <a:rPr lang="is-IS" sz="3300"/>
              <a:t>Skóladagatöl á stafrænu formi og markmið verkefnisins</a:t>
            </a:r>
          </a:p>
        </p:txBody>
      </p:sp>
      <p:sp>
        <p:nvSpPr>
          <p:cNvPr id="4" name="Content Placeholder 3">
            <a:extLst>
              <a:ext uri="{FF2B5EF4-FFF2-40B4-BE49-F238E27FC236}">
                <a16:creationId xmlns:a16="http://schemas.microsoft.com/office/drawing/2014/main" id="{23806BAB-F29A-794F-4C23-BA177E1E6BA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572250" y="2389913"/>
            <a:ext cx="5048250" cy="3896587"/>
          </a:xfrm>
        </p:spPr>
        <p:txBody>
          <a:bodyPr>
            <a:normAutofit fontScale="85000" lnSpcReduction="20000"/>
          </a:bodyPr>
          <a:lstStyle/>
          <a:p>
            <a:pPr marL="0" indent="0">
              <a:spcBef>
                <a:spcPts val="2500"/>
              </a:spcBef>
              <a:buFont typeface="Arial" panose="020B0604020202020204" pitchFamily="34" charset="0"/>
              <a:buNone/>
            </a:pPr>
            <a:r>
              <a:rPr lang="is-IS" sz="1400" b="1" dirty="0"/>
              <a:t>Stafræn skóladagatöl</a:t>
            </a:r>
          </a:p>
          <a:p>
            <a:pPr marL="0" lvl="1" indent="0">
              <a:buFont typeface="Arial" panose="020B0604020202020204" pitchFamily="34" charset="0"/>
              <a:buNone/>
            </a:pPr>
            <a:r>
              <a:rPr lang="is-IS" sz="1400" dirty="0"/>
              <a:t>Kópavogsbær hefur gefið út stafrænar útgáfur af skóladagatölum fyrir leik- og grunnskóla auk frístundastarfs í bænum. </a:t>
            </a:r>
          </a:p>
          <a:p>
            <a:pPr marL="0" lvl="1" indent="0">
              <a:buFont typeface="Arial" panose="020B0604020202020204" pitchFamily="34" charset="0"/>
              <a:buNone/>
            </a:pPr>
            <a:endParaRPr lang="is-IS" sz="1400" dirty="0"/>
          </a:p>
          <a:p>
            <a:pPr marL="0" lvl="1" indent="0">
              <a:buFont typeface="Arial" panose="020B0604020202020204" pitchFamily="34" charset="0"/>
              <a:buNone/>
            </a:pPr>
            <a:r>
              <a:rPr lang="is-IS" sz="1400" b="1" dirty="0"/>
              <a:t>Þverfaglegt samstarf</a:t>
            </a:r>
          </a:p>
          <a:p>
            <a:pPr marL="0" lvl="1" indent="0">
              <a:buNone/>
            </a:pPr>
            <a:r>
              <a:rPr lang="is-IS" sz="1400" dirty="0"/>
              <a:t>Verkefnið var unnið í nánu samstarfi menntasviðs og stafrænnar þróunar.</a:t>
            </a:r>
          </a:p>
          <a:p>
            <a:pPr marL="0" lvl="1" indent="0">
              <a:buNone/>
            </a:pPr>
            <a:endParaRPr lang="is-IS" sz="1400" dirty="0"/>
          </a:p>
          <a:p>
            <a:pPr marL="0" lvl="1" indent="0">
              <a:buNone/>
            </a:pPr>
            <a:r>
              <a:rPr lang="is-IS" sz="1400" b="1" dirty="0"/>
              <a:t>Hugmynd úr íbúasamráði</a:t>
            </a:r>
          </a:p>
          <a:p>
            <a:pPr marL="0" lvl="1" indent="0">
              <a:buNone/>
            </a:pPr>
            <a:r>
              <a:rPr lang="is-IS" sz="1400" dirty="0"/>
              <a:t>Hugmynd sem kom fram í íbúasamráði Kópavogsbæjar um stafræna þjónustu um að gera skóladagatöl aðgengileg í stafrænum dagatölum einstaklinga.</a:t>
            </a:r>
          </a:p>
          <a:p>
            <a:pPr marL="0" lvl="1" indent="0">
              <a:buNone/>
            </a:pPr>
            <a:endParaRPr lang="is-IS" sz="1400" dirty="0"/>
          </a:p>
          <a:p>
            <a:pPr marL="0" lvl="1" indent="0">
              <a:buNone/>
            </a:pPr>
            <a:r>
              <a:rPr lang="is-IS" sz="1400" b="1" dirty="0"/>
              <a:t>Markmið verkefnisins</a:t>
            </a:r>
          </a:p>
          <a:p>
            <a:pPr marL="0" lvl="1" indent="0">
              <a:buFont typeface="Arial" panose="020B0604020202020204" pitchFamily="34" charset="0"/>
              <a:buNone/>
            </a:pPr>
            <a:r>
              <a:rPr lang="is-IS" sz="1400" dirty="0"/>
              <a:t>Markmiðið er að einfalda aðgang að helstu viðburðum skólaársins á stafrænu formi.</a:t>
            </a:r>
          </a:p>
          <a:p>
            <a:pPr marL="0" indent="0">
              <a:spcBef>
                <a:spcPts val="2500"/>
              </a:spcBef>
              <a:buFont typeface="Arial" panose="020B0604020202020204" pitchFamily="34" charset="0"/>
              <a:buNone/>
            </a:pPr>
            <a:r>
              <a:rPr lang="is-IS" sz="1400" b="1" dirty="0"/>
              <a:t>Verkefnisframvinda</a:t>
            </a:r>
          </a:p>
          <a:p>
            <a:pPr marL="0" lvl="1" indent="0">
              <a:buFont typeface="Arial" panose="020B0604020202020204" pitchFamily="34" charset="0"/>
              <a:buNone/>
            </a:pPr>
            <a:r>
              <a:rPr lang="is-IS" sz="1400" dirty="0"/>
              <a:t>Verkefnið hófst í nóvember 2025 og náði markmiðum fyrir vorönn 2026, með áframhaldandi útgáfu fyrir skólaárið 2026 - 2027.</a:t>
            </a:r>
          </a:p>
        </p:txBody>
      </p:sp>
      <p:pic>
        <p:nvPicPr>
          <p:cNvPr id="5" name="Picture Placeholder 4" descr="A group of people playing on a playground&#10;&#10;AI-generated content may be incorrect.">
            <a:extLst>
              <a:ext uri="{FF2B5EF4-FFF2-40B4-BE49-F238E27FC236}">
                <a16:creationId xmlns:a16="http://schemas.microsoft.com/office/drawing/2014/main" id="{9FFDA44E-1F69-E604-F64A-FC76CD9C247F}"/>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8958" r="18958"/>
          <a:stretch>
            <a:fillRect/>
          </a:stretch>
        </p:blipFill>
        <p:spPr/>
      </p:pic>
    </p:spTree>
    <p:extLst>
      <p:ext uri="{BB962C8B-B14F-4D97-AF65-F5344CB8AC3E}">
        <p14:creationId xmlns:p14="http://schemas.microsoft.com/office/powerpoint/2010/main" val="42377903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7C9C7-2BC5-D139-CF6D-5D481C2653F1}"/>
              </a:ext>
            </a:extLst>
          </p:cNvPr>
          <p:cNvSpPr>
            <a:spLocks noGrp="1"/>
          </p:cNvSpPr>
          <p:nvPr>
            <p:ph type="ctrTitle"/>
          </p:nvPr>
        </p:nvSpPr>
        <p:spPr>
          <a:xfrm>
            <a:off x="571500" y="1725580"/>
            <a:ext cx="7366000" cy="4560920"/>
          </a:xfrm>
        </p:spPr>
        <p:txBody>
          <a:bodyPr anchor="b">
            <a:normAutofit/>
          </a:bodyPr>
          <a:lstStyle/>
          <a:p>
            <a:r>
              <a:rPr lang="is-IS"/>
              <a:t>Aðgengi og tæknileg útfærsla</a:t>
            </a:r>
          </a:p>
        </p:txBody>
      </p:sp>
    </p:spTree>
    <p:extLst>
      <p:ext uri="{BB962C8B-B14F-4D97-AF65-F5344CB8AC3E}">
        <p14:creationId xmlns:p14="http://schemas.microsoft.com/office/powerpoint/2010/main" val="15872154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743DD-D6EF-381D-584C-D8240349C299}"/>
              </a:ext>
            </a:extLst>
          </p:cNvPr>
          <p:cNvSpPr>
            <a:spLocks noGrp="1"/>
          </p:cNvSpPr>
          <p:nvPr>
            <p:ph type="title"/>
          </p:nvPr>
        </p:nvSpPr>
        <p:spPr>
          <a:xfrm>
            <a:off x="571500" y="571500"/>
            <a:ext cx="10706100" cy="1079500"/>
          </a:xfrm>
        </p:spPr>
        <p:txBody>
          <a:bodyPr anchor="t">
            <a:normAutofit/>
          </a:bodyPr>
          <a:lstStyle/>
          <a:p>
            <a:r>
              <a:rPr lang="is-IS"/>
              <a:t>Rafrænt aðgengi að dagatölum og tæknilegar lausnir</a:t>
            </a:r>
          </a:p>
        </p:txBody>
      </p:sp>
      <p:pic>
        <p:nvPicPr>
          <p:cNvPr id="5" name="Content Placeholder 4" descr="Hliðarmynd af hvítum dagatali">
            <a:extLst>
              <a:ext uri="{FF2B5EF4-FFF2-40B4-BE49-F238E27FC236}">
                <a16:creationId xmlns:a16="http://schemas.microsoft.com/office/drawing/2014/main" id="{15AC1311-FFE3-4526-B102-F3C3C1995474}"/>
              </a:ext>
            </a:extLst>
          </p:cNvPr>
          <p:cNvPicPr>
            <a:picLocks noGrp="1" noChangeAspect="1"/>
          </p:cNvPicPr>
          <p:nvPr>
            <p:ph sz="half" idx="1"/>
          </p:nvPr>
        </p:nvPicPr>
        <p:blipFill>
          <a:blip r:embed="rId3"/>
          <a:srcRect l="18302" r="1" b="1"/>
          <a:stretch>
            <a:fillRect/>
          </a:stretch>
        </p:blipFill>
        <p:spPr>
          <a:xfrm>
            <a:off x="571499" y="1959558"/>
            <a:ext cx="5295899" cy="4326942"/>
          </a:xfrm>
        </p:spPr>
      </p:pic>
      <p:sp>
        <p:nvSpPr>
          <p:cNvPr id="4" name="Content Placeholder 3">
            <a:extLst>
              <a:ext uri="{FF2B5EF4-FFF2-40B4-BE49-F238E27FC236}">
                <a16:creationId xmlns:a16="http://schemas.microsoft.com/office/drawing/2014/main" id="{815C57D5-4DCC-AE52-3F73-B0620045F52F}"/>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324600" y="1959558"/>
            <a:ext cx="5295900" cy="4326942"/>
          </a:xfrm>
        </p:spPr>
        <p:txBody>
          <a:bodyPr>
            <a:normAutofit/>
          </a:bodyPr>
          <a:lstStyle/>
          <a:p>
            <a:pPr marL="0" indent="0">
              <a:spcBef>
                <a:spcPts val="2500"/>
              </a:spcBef>
              <a:buFont typeface="Arial" panose="020B0604020202020204" pitchFamily="34" charset="0"/>
              <a:buNone/>
            </a:pPr>
            <a:r>
              <a:rPr lang="is-IS" sz="1400" b="1" dirty="0"/>
              <a:t>Stafrænar dagatalsútgáfur</a:t>
            </a:r>
          </a:p>
          <a:p>
            <a:pPr marL="0" lvl="1" indent="0">
              <a:buFont typeface="Arial" panose="020B0604020202020204" pitchFamily="34" charset="0"/>
              <a:buNone/>
            </a:pPr>
            <a:r>
              <a:rPr lang="is-IS" sz="1400" dirty="0"/>
              <a:t>Notendur geta nálgast stafrænar dagatalsútgáfur úr skóla- og frístundakerfum beint í sín dagatalaforrit.</a:t>
            </a:r>
          </a:p>
          <a:p>
            <a:pPr marL="0" indent="0">
              <a:spcBef>
                <a:spcPts val="2500"/>
              </a:spcBef>
              <a:buFont typeface="Arial" panose="020B0604020202020204" pitchFamily="34" charset="0"/>
              <a:buNone/>
            </a:pPr>
            <a:r>
              <a:rPr lang="is-IS" sz="1400" b="1" dirty="0"/>
              <a:t>Staðlaðar ICS-skrár</a:t>
            </a:r>
          </a:p>
          <a:p>
            <a:pPr marL="0" lvl="1" indent="0">
              <a:buFont typeface="Arial" panose="020B0604020202020204" pitchFamily="34" charset="0"/>
              <a:buNone/>
            </a:pPr>
            <a:r>
              <a:rPr lang="is-IS" sz="1400" dirty="0"/>
              <a:t>Dagatölin eru í staðlaðri ICS-skráargerð sem er samhæf öllum helstu dagatalskerfum eins og </a:t>
            </a:r>
            <a:r>
              <a:rPr lang="is-IS" sz="1400" dirty="0" err="1"/>
              <a:t>Google</a:t>
            </a:r>
            <a:r>
              <a:rPr lang="is-IS" sz="1400" dirty="0"/>
              <a:t> </a:t>
            </a:r>
            <a:r>
              <a:rPr lang="is-IS" sz="1400" dirty="0" err="1"/>
              <a:t>Calendar</a:t>
            </a:r>
            <a:r>
              <a:rPr lang="is-IS" sz="1400" dirty="0"/>
              <a:t> og </a:t>
            </a:r>
            <a:r>
              <a:rPr lang="is-IS" sz="1400" dirty="0" err="1"/>
              <a:t>Outlook</a:t>
            </a:r>
            <a:r>
              <a:rPr lang="is-IS" sz="1400" dirty="0"/>
              <a:t>.</a:t>
            </a:r>
          </a:p>
          <a:p>
            <a:pPr marL="0" lvl="1" indent="0">
              <a:buFont typeface="Arial" panose="020B0604020202020204" pitchFamily="34" charset="0"/>
              <a:buNone/>
            </a:pPr>
            <a:endParaRPr lang="is-IS" sz="1400" dirty="0"/>
          </a:p>
          <a:p>
            <a:pPr marL="0" lvl="1" indent="0">
              <a:buFont typeface="Arial" panose="020B0604020202020204" pitchFamily="34" charset="0"/>
              <a:buNone/>
            </a:pPr>
            <a:r>
              <a:rPr lang="is-IS" sz="1400" b="1" dirty="0"/>
              <a:t>Leiðbeiningar</a:t>
            </a:r>
          </a:p>
          <a:p>
            <a:pPr marL="0" lvl="1" indent="0">
              <a:buNone/>
            </a:pPr>
            <a:r>
              <a:rPr lang="is-IS" sz="1400" dirty="0"/>
              <a:t>Á vef Kópavogsbæjar má finna leiðbeiningar fyrir uppsetningu stafrænna dagatala. Leiðbeiningar eru hannaðar til að vera auðskiljanlegar og auðvelda notendum uppsetningu.</a:t>
            </a:r>
          </a:p>
          <a:p>
            <a:pPr marL="0" lvl="1" indent="0">
              <a:buFont typeface="Arial" panose="020B0604020202020204" pitchFamily="34" charset="0"/>
              <a:buNone/>
            </a:pPr>
            <a:endParaRPr lang="is-IS" sz="1400" b="1" dirty="0"/>
          </a:p>
        </p:txBody>
      </p:sp>
    </p:spTree>
    <p:extLst>
      <p:ext uri="{BB962C8B-B14F-4D97-AF65-F5344CB8AC3E}">
        <p14:creationId xmlns:p14="http://schemas.microsoft.com/office/powerpoint/2010/main" val="5032543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FD244-BDE9-0ACB-9849-6E9F6F73EDDE}"/>
              </a:ext>
            </a:extLst>
          </p:cNvPr>
          <p:cNvSpPr>
            <a:spLocks noGrp="1"/>
          </p:cNvSpPr>
          <p:nvPr>
            <p:ph type="ctrTitle"/>
          </p:nvPr>
        </p:nvSpPr>
        <p:spPr>
          <a:xfrm>
            <a:off x="571500" y="1725580"/>
            <a:ext cx="7366000" cy="4560920"/>
          </a:xfrm>
        </p:spPr>
        <p:txBody>
          <a:bodyPr anchor="b">
            <a:normAutofit/>
          </a:bodyPr>
          <a:lstStyle/>
          <a:p>
            <a:r>
              <a:rPr lang="is-IS"/>
              <a:t>Stafræn skóladagatöl sem hluti af stefnu Kópavogsbæjar</a:t>
            </a:r>
          </a:p>
        </p:txBody>
      </p:sp>
    </p:spTree>
    <p:extLst>
      <p:ext uri="{BB962C8B-B14F-4D97-AF65-F5344CB8AC3E}">
        <p14:creationId xmlns:p14="http://schemas.microsoft.com/office/powerpoint/2010/main" val="25374847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2E915-684C-5173-4060-42C2A9029441}"/>
              </a:ext>
            </a:extLst>
          </p:cNvPr>
          <p:cNvSpPr>
            <a:spLocks noGrp="1"/>
          </p:cNvSpPr>
          <p:nvPr>
            <p:ph type="title"/>
          </p:nvPr>
        </p:nvSpPr>
        <p:spPr>
          <a:xfrm>
            <a:off x="6572250" y="571500"/>
            <a:ext cx="5048250" cy="1527048"/>
          </a:xfrm>
        </p:spPr>
        <p:txBody>
          <a:bodyPr anchor="b">
            <a:normAutofit/>
          </a:bodyPr>
          <a:lstStyle/>
          <a:p>
            <a:r>
              <a:rPr lang="is-IS" sz="3300"/>
              <a:t>Stefna um stafræna þjónustu og áframhaldandi þróun</a:t>
            </a:r>
          </a:p>
        </p:txBody>
      </p:sp>
      <p:sp>
        <p:nvSpPr>
          <p:cNvPr id="4" name="Content Placeholder 3">
            <a:extLst>
              <a:ext uri="{FF2B5EF4-FFF2-40B4-BE49-F238E27FC236}">
                <a16:creationId xmlns:a16="http://schemas.microsoft.com/office/drawing/2014/main" id="{945C6218-3E7B-A417-A984-AD9D6879E4AF}"/>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572250" y="2389913"/>
            <a:ext cx="5048250" cy="3896587"/>
          </a:xfrm>
        </p:spPr>
        <p:txBody>
          <a:bodyPr>
            <a:normAutofit fontScale="85000" lnSpcReduction="10000"/>
          </a:bodyPr>
          <a:lstStyle/>
          <a:p>
            <a:pPr>
              <a:lnSpc>
                <a:spcPct val="150000"/>
              </a:lnSpc>
              <a:spcBef>
                <a:spcPts val="600"/>
              </a:spcBef>
            </a:pPr>
            <a:r>
              <a:rPr lang="is-IS" sz="1400" b="1" dirty="0"/>
              <a:t>Verkefni í samræmi við menntastefnu</a:t>
            </a:r>
            <a:br>
              <a:rPr lang="is-IS" sz="1400" b="1" dirty="0"/>
            </a:br>
            <a:r>
              <a:rPr lang="is-IS" sz="1400" dirty="0"/>
              <a:t>Samræmist meginmarkmiði </a:t>
            </a:r>
            <a:r>
              <a:rPr lang="is-IS" sz="1400" b="1" dirty="0"/>
              <a:t>M.2.4. Gagnadrifin ákvarðanataka við mótun og framkvæmd þjónustu </a:t>
            </a:r>
            <a:r>
              <a:rPr lang="is-IS" sz="1400" dirty="0"/>
              <a:t>í menntastefnu þar sem stefnt er að miðlægri yfirsýn gagna og notkun stafrænna lausna til að auka aðgengi að gögnum og upplýsingum.</a:t>
            </a:r>
            <a:endParaRPr lang="is-IS" sz="1400" b="1" dirty="0"/>
          </a:p>
          <a:p>
            <a:pPr>
              <a:lnSpc>
                <a:spcPct val="150000"/>
              </a:lnSpc>
              <a:spcBef>
                <a:spcPts val="600"/>
              </a:spcBef>
            </a:pPr>
            <a:r>
              <a:rPr lang="is-IS" sz="1400" b="1" dirty="0"/>
              <a:t>Markviss stafræn lausn</a:t>
            </a:r>
            <a:br>
              <a:rPr lang="is-IS" sz="1400" b="1" dirty="0"/>
            </a:br>
            <a:r>
              <a:rPr lang="is-IS" sz="1400" dirty="0"/>
              <a:t>Stafræn skóladagatöl styrkja upplýsingagjöf og bæta þjónustu fyrir skóla og foreldra.</a:t>
            </a:r>
          </a:p>
          <a:p>
            <a:pPr>
              <a:lnSpc>
                <a:spcPct val="150000"/>
              </a:lnSpc>
              <a:spcBef>
                <a:spcPts val="600"/>
              </a:spcBef>
            </a:pPr>
            <a:r>
              <a:rPr lang="is-IS" sz="1400" b="1" dirty="0"/>
              <a:t>Jákvæð viðbrögð notenda</a:t>
            </a:r>
            <a:br>
              <a:rPr lang="is-IS" sz="1400" b="1" dirty="0"/>
            </a:br>
            <a:r>
              <a:rPr lang="is-IS" sz="1400" dirty="0"/>
              <a:t>Notendur hafa sýnt stafrænum dagatölum jákvæð viðbrögð vegna aukinnar yfirsýnar og betra skipulags.</a:t>
            </a:r>
          </a:p>
          <a:p>
            <a:pPr>
              <a:lnSpc>
                <a:spcPct val="150000"/>
              </a:lnSpc>
              <a:spcBef>
                <a:spcPts val="600"/>
              </a:spcBef>
            </a:pPr>
            <a:r>
              <a:rPr lang="is-IS" sz="1400" b="1" dirty="0"/>
              <a:t>Framhald og þróun</a:t>
            </a:r>
            <a:br>
              <a:rPr lang="is-IS" sz="1400" b="1" dirty="0"/>
            </a:br>
            <a:r>
              <a:rPr lang="is-IS" sz="1400" dirty="0"/>
              <a:t>Áframhaldandi þróun og reglulegt endurmat tryggir stöðuga bætingu stafrænnar þjónustu.</a:t>
            </a:r>
          </a:p>
        </p:txBody>
      </p:sp>
      <p:pic>
        <p:nvPicPr>
          <p:cNvPr id="3" name="Content Placeholder 4" descr="Febrúar 2022 dagatal á fartölvu">
            <a:extLst>
              <a:ext uri="{FF2B5EF4-FFF2-40B4-BE49-F238E27FC236}">
                <a16:creationId xmlns:a16="http://schemas.microsoft.com/office/drawing/2014/main" id="{5169C8A6-23BE-CD12-34E2-C95C40D8FFE8}"/>
              </a:ext>
            </a:extLst>
          </p:cNvPr>
          <p:cNvPicPr>
            <a:picLocks noGrp="1" noChangeAspect="1"/>
          </p:cNvPicPr>
          <p:nvPr>
            <p:ph type="pic" sz="quarter" idx="18"/>
          </p:nvPr>
        </p:nvPicPr>
        <p:blipFill>
          <a:blip r:embed="rId3"/>
          <a:srcRect l="18051" r="18051"/>
          <a:stretch>
            <a:fillRect/>
          </a:stretch>
        </p:blipFill>
        <p:spPr>
          <a:xfrm>
            <a:off x="120650" y="136525"/>
            <a:ext cx="6124575" cy="6584950"/>
          </a:xfrm>
        </p:spPr>
      </p:pic>
    </p:spTree>
    <p:extLst>
      <p:ext uri="{BB962C8B-B14F-4D97-AF65-F5344CB8AC3E}">
        <p14:creationId xmlns:p14="http://schemas.microsoft.com/office/powerpoint/2010/main" val="10612216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709599"/>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Copilot Starter Dec 2025">
  <a:themeElements>
    <a:clrScheme name="Kópur 1">
      <a:dk1>
        <a:srgbClr val="002F2D"/>
      </a:dk1>
      <a:lt1>
        <a:srgbClr val="FFFFFF"/>
      </a:lt1>
      <a:dk2>
        <a:srgbClr val="00844D"/>
      </a:dk2>
      <a:lt2>
        <a:srgbClr val="F7FEE9"/>
      </a:lt2>
      <a:accent1>
        <a:srgbClr val="00844D"/>
      </a:accent1>
      <a:accent2>
        <a:srgbClr val="66DC84"/>
      </a:accent2>
      <a:accent3>
        <a:srgbClr val="F6FEE9"/>
      </a:accent3>
      <a:accent4>
        <a:srgbClr val="FFDE56"/>
      </a:accent4>
      <a:accent5>
        <a:srgbClr val="FFA756"/>
      </a:accent5>
      <a:accent6>
        <a:srgbClr val="BEEAFC"/>
      </a:accent6>
      <a:hlink>
        <a:srgbClr val="0563FF"/>
      </a:hlink>
      <a:folHlink>
        <a:srgbClr val="FF4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ST-Kopavogur PowerPoint Template Dec 2025-copilot compatible  -  Read-Only" id="{CC09EE8D-B730-47F0-A2ED-A990EA76F480}" vid="{00F96F71-43C6-439E-AB88-D0235DE1D0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C2A3EE8114BE34AB0D99D0C1B78F620" ma:contentTypeVersion="3" ma:contentTypeDescription="Create a new document." ma:contentTypeScope="" ma:versionID="733949d72f7ee66af0526f265875fdd1">
  <xsd:schema xmlns:xsd="http://www.w3.org/2001/XMLSchema" xmlns:xs="http://www.w3.org/2001/XMLSchema" xmlns:p="http://schemas.microsoft.com/office/2006/metadata/properties" xmlns:ns2="1416deb4-d3f5-4ec3-8174-49efb69bdc1d" targetNamespace="http://schemas.microsoft.com/office/2006/metadata/properties" ma:root="true" ma:fieldsID="7c02d5bf3b2006af29c0e9641c9eb961" ns2:_="">
    <xsd:import namespace="1416deb4-d3f5-4ec3-8174-49efb69bdc1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16deb4-d3f5-4ec3-8174-49efb69bdc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142BC3-3309-4279-A067-F34F7AE2AB85}">
  <ds:schemaRefs>
    <ds:schemaRef ds:uri="http://schemas.microsoft.com/sharepoint/v3/contenttype/forms"/>
  </ds:schemaRefs>
</ds:datastoreItem>
</file>

<file path=customXml/itemProps2.xml><?xml version="1.0" encoding="utf-8"?>
<ds:datastoreItem xmlns:ds="http://schemas.openxmlformats.org/officeDocument/2006/customXml" ds:itemID="{A70E81DD-77AF-45EC-82F0-7316C24EE21B}">
  <ds:schemaRefs>
    <ds:schemaRef ds:uri="http://www.w3.org/XML/1998/namespace"/>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1416deb4-d3f5-4ec3-8174-49efb69bdc1d"/>
    <ds:schemaRef ds:uri="http://purl.org/dc/dcmitype/"/>
  </ds:schemaRefs>
</ds:datastoreItem>
</file>

<file path=customXml/itemProps3.xml><?xml version="1.0" encoding="utf-8"?>
<ds:datastoreItem xmlns:ds="http://schemas.openxmlformats.org/officeDocument/2006/customXml" ds:itemID="{4BC72152-06BD-436E-9BB7-4D34CB88F0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16deb4-d3f5-4ec3-8174-49efb69bdc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5962</TotalTime>
  <Words>739</Words>
  <Application>Microsoft Office PowerPoint</Application>
  <PresentationFormat>Widescreen</PresentationFormat>
  <Paragraphs>57</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Arial</vt:lpstr>
      <vt:lpstr>Satoshi</vt:lpstr>
      <vt:lpstr>Copilot Starter Dec 2025</vt:lpstr>
      <vt:lpstr>Stafræn skóladagatöl</vt:lpstr>
      <vt:lpstr>Yfirlit</vt:lpstr>
      <vt:lpstr>Markmið og tilgangur stafrænna skóladagatala</vt:lpstr>
      <vt:lpstr>Skóladagatöl á stafrænu formi og markmið verkefnisins</vt:lpstr>
      <vt:lpstr>Aðgengi og tæknileg útfærsla</vt:lpstr>
      <vt:lpstr>Rafrænt aðgengi að dagatölum og tæknilegar lausnir</vt:lpstr>
      <vt:lpstr>Stafræn skóladagatöl sem hluti af stefnu Kópavogsbæjar</vt:lpstr>
      <vt:lpstr>Stefna um stafræna þjónustu og áframhaldandi þróun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the Copilot PowerPoint Starter Template</dc:title>
  <dc:creator>Aleta Bashaw</dc:creator>
  <cp:lastModifiedBy>Sólrún Día Friðriksdóttir - verkefnastjóri í stafrænni þróun</cp:lastModifiedBy>
  <cp:revision>47</cp:revision>
  <dcterms:created xsi:type="dcterms:W3CDTF">2024-11-14T19:43:19Z</dcterms:created>
  <dcterms:modified xsi:type="dcterms:W3CDTF">2026-01-13T13:56:05Z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0x0101005C2A3EE8114BE34AB0D99D0C1B78F620</vt:lpwstr>
  </property>
  <property fmtid="{D5CDD505-2E9C-101B-9397-08002B2CF9AE}" pid="3" name="MediaServiceImageTags">
    <vt:lpwstr/>
  </property>
  <property fmtid="{D5CDD505-2E9C-101B-9397-08002B2CF9AE}" pid="4" name="NXPowerLiteLastOptimized">
    <vt:lpwstr>627782</vt:lpwstr>
  </property>
  <property fmtid="{D5CDD505-2E9C-101B-9397-08002B2CF9AE}" pid="5" name="NXPowerLiteSettings">
    <vt:lpwstr>F70005D002A000</vt:lpwstr>
  </property>
  <property fmtid="{D5CDD505-2E9C-101B-9397-08002B2CF9AE}" pid="6" name="NXPowerLiteVersion">
    <vt:lpwstr>D10.3.1</vt:lpwstr>
  </property>
</Properties>
</file>