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6" r:id="rId2"/>
    <p:sldMasterId id="2147483664" r:id="rId3"/>
  </p:sldMasterIdLst>
  <p:notesMasterIdLst>
    <p:notesMasterId r:id="rId58"/>
  </p:notesMasterIdLst>
  <p:sldIdLst>
    <p:sldId id="256" r:id="rId4"/>
    <p:sldId id="257" r:id="rId5"/>
    <p:sldId id="335" r:id="rId6"/>
    <p:sldId id="258" r:id="rId7"/>
    <p:sldId id="259" r:id="rId8"/>
    <p:sldId id="260" r:id="rId9"/>
    <p:sldId id="261" r:id="rId10"/>
    <p:sldId id="262" r:id="rId11"/>
    <p:sldId id="263" r:id="rId12"/>
    <p:sldId id="264" r:id="rId13"/>
    <p:sldId id="336" r:id="rId14"/>
    <p:sldId id="268" r:id="rId15"/>
    <p:sldId id="349" r:id="rId16"/>
    <p:sldId id="337" r:id="rId17"/>
    <p:sldId id="273" r:id="rId18"/>
    <p:sldId id="354" r:id="rId19"/>
    <p:sldId id="338" r:id="rId20"/>
    <p:sldId id="278" r:id="rId21"/>
    <p:sldId id="355" r:id="rId22"/>
    <p:sldId id="339" r:id="rId23"/>
    <p:sldId id="283" r:id="rId24"/>
    <p:sldId id="284" r:id="rId25"/>
    <p:sldId id="340" r:id="rId26"/>
    <p:sldId id="288" r:id="rId27"/>
    <p:sldId id="358" r:id="rId28"/>
    <p:sldId id="341" r:id="rId29"/>
    <p:sldId id="293" r:id="rId30"/>
    <p:sldId id="294" r:id="rId31"/>
    <p:sldId id="342" r:id="rId32"/>
    <p:sldId id="298" r:id="rId33"/>
    <p:sldId id="356" r:id="rId34"/>
    <p:sldId id="343" r:id="rId35"/>
    <p:sldId id="303" r:id="rId36"/>
    <p:sldId id="357" r:id="rId37"/>
    <p:sldId id="344" r:id="rId38"/>
    <p:sldId id="308" r:id="rId39"/>
    <p:sldId id="309" r:id="rId40"/>
    <p:sldId id="267" r:id="rId41"/>
    <p:sldId id="313" r:id="rId42"/>
    <p:sldId id="350" r:id="rId43"/>
    <p:sldId id="345" r:id="rId44"/>
    <p:sldId id="318" r:id="rId45"/>
    <p:sldId id="351" r:id="rId46"/>
    <p:sldId id="346" r:id="rId47"/>
    <p:sldId id="323" r:id="rId48"/>
    <p:sldId id="359" r:id="rId49"/>
    <p:sldId id="347" r:id="rId50"/>
    <p:sldId id="326" r:id="rId51"/>
    <p:sldId id="352" r:id="rId52"/>
    <p:sldId id="348" r:id="rId53"/>
    <p:sldId id="331" r:id="rId54"/>
    <p:sldId id="353" r:id="rId55"/>
    <p:sldId id="272" r:id="rId56"/>
    <p:sldId id="334" r:id="rId57"/>
  </p:sldIdLst>
  <p:sldSz cx="12192000" cy="6858000"/>
  <p:notesSz cx="7102475" cy="102330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05" d="100"/>
          <a:sy n="105" d="100"/>
        </p:scale>
        <p:origin x="798" y="96"/>
      </p:cViewPr>
      <p:guideLst>
        <p:guide orient="horz" pos="2160"/>
        <p:guide pos="461"/>
      </p:guideLst>
    </p:cSldViewPr>
  </p:slideViewPr>
  <p:notesTextViewPr>
    <p:cViewPr>
      <p:scale>
        <a:sx n="1" d="1"/>
        <a:sy n="1" d="1"/>
      </p:scale>
      <p:origin x="0" y="0"/>
    </p:cViewPr>
  </p:notesTextViewPr>
  <p:sorterViewPr>
    <p:cViewPr>
      <p:scale>
        <a:sx n="100" d="100"/>
        <a:sy n="100" d="100"/>
      </p:scale>
      <p:origin x="0" y="-27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en-US" sz="2400" b="0" strike="noStrike" spc="-1">
                <a:solidFill>
                  <a:schemeClr val="dk1"/>
                </a:solidFill>
                <a:latin typeface="Arial"/>
              </a:rPr>
              <a:t>Click to move the slide</a:t>
            </a:r>
          </a:p>
        </p:txBody>
      </p:sp>
      <p:sp>
        <p:nvSpPr>
          <p:cNvPr id="40"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Arial"/>
              </a:rPr>
              <a:t>Click to edit the notes format</a:t>
            </a:r>
          </a:p>
        </p:txBody>
      </p:sp>
      <p:sp>
        <p:nvSpPr>
          <p:cNvPr id="41"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Times New Roman"/>
              </a:rPr>
              <a:t>&lt;header&gt;</a:t>
            </a:r>
          </a:p>
        </p:txBody>
      </p:sp>
      <p:sp>
        <p:nvSpPr>
          <p:cNvPr id="42"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Times New Roman"/>
              </a:defRPr>
            </a:lvl1pPr>
          </a:lstStyle>
          <a:p>
            <a:pPr indent="0" algn="r">
              <a:buNone/>
            </a:pPr>
            <a:r>
              <a:rPr lang="en-US" sz="1400" b="0" strike="noStrike" spc="-1">
                <a:solidFill>
                  <a:srgbClr val="000000"/>
                </a:solidFill>
                <a:latin typeface="Times New Roman"/>
              </a:rPr>
              <a:t>&lt;date/time&gt;</a:t>
            </a:r>
          </a:p>
        </p:txBody>
      </p:sp>
      <p:sp>
        <p:nvSpPr>
          <p:cNvPr id="43"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Times New Roman"/>
              </a:defRPr>
            </a:lvl1pPr>
          </a:lstStyle>
          <a:p>
            <a:pPr indent="0">
              <a:buNone/>
            </a:pPr>
            <a:r>
              <a:rPr lang="en-US" sz="1400" b="0" strike="noStrike" spc="-1">
                <a:solidFill>
                  <a:srgbClr val="000000"/>
                </a:solidFill>
                <a:latin typeface="Times New Roman"/>
              </a:rPr>
              <a:t>&lt;footer&gt;</a:t>
            </a:r>
          </a:p>
        </p:txBody>
      </p:sp>
      <p:sp>
        <p:nvSpPr>
          <p:cNvPr id="44"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Times New Roman"/>
              </a:defRPr>
            </a:lvl1pPr>
          </a:lstStyle>
          <a:p>
            <a:pPr indent="0" algn="r">
              <a:buNone/>
            </a:pPr>
            <a:fld id="{CF4821C9-4A11-475A-A69B-48655EAE4D83}" type="slidenum">
              <a:rPr lang="en-US" sz="1400" b="0" strike="noStrike" spc="-1">
                <a:solidFill>
                  <a:srgbClr val="000000"/>
                </a:solidFill>
                <a:latin typeface="Times New Roman"/>
              </a:rPr>
              <a:t>‹#›</a:t>
            </a:fld>
            <a:endParaRPr lang="en-US"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laceHolder 1"/>
          <p:cNvSpPr>
            <a:spLocks noGrp="1" noRot="1" noChangeAspect="1"/>
          </p:cNvSpPr>
          <p:nvPr>
            <p:ph type="sldImg"/>
          </p:nvPr>
        </p:nvSpPr>
        <p:spPr>
          <a:xfrm>
            <a:off x="-3252788" y="1157288"/>
            <a:ext cx="11811001" cy="6643687"/>
          </a:xfrm>
          <a:prstGeom prst="rect">
            <a:avLst/>
          </a:prstGeom>
          <a:ln w="0">
            <a:noFill/>
          </a:ln>
        </p:spPr>
      </p:sp>
      <p:sp>
        <p:nvSpPr>
          <p:cNvPr id="47" name="PlaceHolder 2"/>
          <p:cNvSpPr>
            <a:spLocks noGrp="1"/>
          </p:cNvSpPr>
          <p:nvPr>
            <p:ph type="body"/>
          </p:nvPr>
        </p:nvSpPr>
        <p:spPr>
          <a:xfrm>
            <a:off x="5087520" y="1040040"/>
            <a:ext cx="1914840" cy="8554320"/>
          </a:xfrm>
          <a:prstGeom prst="rect">
            <a:avLst/>
          </a:prstGeom>
          <a:noFill/>
          <a:ln w="9360">
            <a:noFill/>
          </a:ln>
        </p:spPr>
        <p:txBody>
          <a:bodyPr lIns="96120" tIns="48240" rIns="96120" bIns="48240" numCol="1" spcCol="0" anchor="t">
            <a:normAutofit fontScale="92500" lnSpcReduction="20000"/>
          </a:bodyPr>
          <a:lstStyle/>
          <a:p>
            <a:r>
              <a:t>Hefur þú haft samskipti við bæjar- eða sveitarstjórnarskrifstofur sveitarfélagsins á sl. tveimur árum, þar með talið við þjónustuver? Hvaða þjónustu telur þú að sveitarfélagið þurfi helst að bæta? Hversu ánægð(ur) eða óánægð(ur) ert þú með þjónustu leikskóla sveitarfélagsins? Hversu ánægð(ur) eða óánægð(ur) ert þú með þjónustu við eldri borgara í sveitarfélaginu? Hversu ánægð(ur) eða óánægð(ur) ert þú með þjónustu við fatlað fólk í sveitarfélaginu? Hversu ánægð(ur) eða óánægð(ur) ert þú með skipulagsmál almennt í sveitarfélaginu? Á heildina litið, hversu ánægð(ur) eða óánægð(ur) ert þú með sveitarfélagið sem stað til að búa á? Hversu vel eða illa finnst þér starfsfólk bæjarins/sveitarfélagsins hafa leyst úr erindi eða erindum þínum? Hversu ánægð(ur) eða óánægð(ur) ert þú með þjónustu grunnskóla sveitarfélagsins? Hversu ánægð(ur) eða óánægð(ur) ert þú með aðstöðu til íþróttaiðkunar í sveitarfélaginu? Hversu ánægð(ur) eða óánægð(ur) ert þú með þjónustu við barnafjölskyldur í sveitarfélaginu? Hversu ánægð(ur) eða óánægð(ur) ert þú með þjónustu í tengslum við sorphirðu í sveitarfélaginu? Hversu ánægð(ur) eða óánægð(ur) ert þú með gæði umhverfisins í nágrenni við heimili þitt? Hversu ánægð(ur) eða óánægð(ur) ert þú með þjónustu sveitarfélagsins á heildina litið, bæði út frá reynslu þinni og áliti? Hversu ánægð(ur) eða óánægð(ur) ert þú með hvernig sveitarfélagið sinnir menningarmálum?</a:t>
            </a:r>
          </a:p>
        </p:txBody>
      </p:sp>
      <p:sp>
        <p:nvSpPr>
          <p:cNvPr id="48" name="PlaceHolder 3"/>
          <p:cNvSpPr>
            <a:spLocks noGrp="1"/>
          </p:cNvSpPr>
          <p:nvPr>
            <p:ph type="sldNum" idx="4"/>
          </p:nvPr>
        </p:nvSpPr>
        <p:spPr>
          <a:xfrm>
            <a:off x="4026600" y="9665640"/>
            <a:ext cx="3075480" cy="567360"/>
          </a:xfrm>
          <a:prstGeom prst="rect">
            <a:avLst/>
          </a:prstGeom>
          <a:noFill/>
          <a:ln w="9360">
            <a:noFill/>
          </a:ln>
        </p:spPr>
        <p:txBody>
          <a:bodyPr lIns="96120" tIns="48240" rIns="96120" bIns="48240" numCol="1" spcCol="0" anchor="b">
            <a:noAutofit/>
          </a:bodyPr>
          <a:lstStyle>
            <a:lvl1pPr indent="0" algn="r" defTabSz="960840">
              <a:lnSpc>
                <a:spcPct val="100000"/>
              </a:lnSpc>
              <a:buNone/>
              <a:defRPr lang="en-US" sz="1200" b="0" strike="noStrike" spc="-1">
                <a:solidFill>
                  <a:schemeClr val="dk1"/>
                </a:solidFill>
                <a:latin typeface="Arial"/>
                <a:ea typeface="+mn-ea"/>
              </a:defRPr>
            </a:lvl1pPr>
          </a:lstStyle>
          <a:p>
            <a:pPr indent="0" algn="r" defTabSz="960840">
              <a:lnSpc>
                <a:spcPct val="100000"/>
              </a:lnSpc>
              <a:buNone/>
            </a:pPr>
            <a:fld id="{1714F3D3-B8A7-4800-95A9-0AFE05FA05D2}" type="slidenum">
              <a:rPr lang="en-US" sz="1200" b="0" strike="noStrike" spc="-1">
                <a:solidFill>
                  <a:schemeClr val="dk1"/>
                </a:solidFill>
                <a:latin typeface="Arial"/>
                <a:ea typeface="+mn-ea"/>
              </a:rPr>
              <a:t>1</a:t>
            </a:fld>
            <a:endParaRPr lang="en-US"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Custom Layou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DG_Forsida">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DG_hvit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4" name="Rectangle 17"/>
          <p:cNvSpPr/>
          <p:nvPr/>
        </p:nvSpPr>
        <p:spPr>
          <a:xfrm>
            <a:off x="11605680" y="6502680"/>
            <a:ext cx="304560" cy="227924"/>
          </a:xfrm>
          <a:prstGeom prst="rect">
            <a:avLst/>
          </a:prstGeom>
          <a:noFill/>
          <a:ln w="9525">
            <a:noFill/>
          </a:ln>
        </p:spPr>
        <p:style>
          <a:lnRef idx="0">
            <a:scrgbClr r="0" g="0" b="0"/>
          </a:lnRef>
          <a:fillRef idx="0">
            <a:scrgbClr r="0" g="0" b="0"/>
          </a:fillRef>
          <a:effectRef idx="0">
            <a:scrgbClr r="0" g="0" b="0"/>
          </a:effectRef>
          <a:fontRef idx="minor"/>
        </p:style>
        <p:txBody>
          <a:bodyPr lIns="44280" tIns="44280" rIns="44280" bIns="44280" anchor="t">
            <a:spAutoFit/>
          </a:bodyPr>
          <a:lstStyle/>
          <a:p>
            <a:pPr algn="ctr">
              <a:lnSpc>
                <a:spcPct val="100000"/>
              </a:lnSpc>
            </a:pPr>
            <a:fld id="{A6AF046F-5962-410D-A115-8F9C7FFA07D7}" type="slidenum">
              <a:rPr lang="da-DK" sz="900" b="0" strike="noStrike" spc="-1">
                <a:solidFill>
                  <a:srgbClr val="010307"/>
                </a:solidFill>
                <a:latin typeface="+mj-lt"/>
                <a:ea typeface="Plain Light"/>
              </a:rPr>
              <a:t>‹#›</a:t>
            </a:fld>
            <a:endParaRPr lang="en-US" sz="900" b="0" strike="noStrike" spc="-1" dirty="0">
              <a:solidFill>
                <a:srgbClr val="000000"/>
              </a:solidFill>
              <a:latin typeface="+mj-lt"/>
            </a:endParaRPr>
          </a:p>
        </p:txBody>
      </p:sp>
      <p:pic>
        <p:nvPicPr>
          <p:cNvPr id="5" name="Picture 2" descr="A black background with a black square&#10;&#10;Description automatically generated with medium confidence"/>
          <p:cNvPicPr/>
          <p:nvPr/>
        </p:nvPicPr>
        <p:blipFill>
          <a:blip r:embed="rId3"/>
          <a:stretch/>
        </p:blipFill>
        <p:spPr>
          <a:xfrm>
            <a:off x="11703240" y="43200"/>
            <a:ext cx="431640" cy="421560"/>
          </a:xfrm>
          <a:prstGeom prst="rect">
            <a:avLst/>
          </a:prstGeom>
          <a:ln w="0">
            <a:noFill/>
          </a:ln>
        </p:spPr>
      </p:pic>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2400" b="0" strike="noStrike" spc="-1" dirty="0">
                <a:solidFill>
                  <a:schemeClr val="dk1"/>
                </a:solidFill>
                <a:latin typeface="Arial"/>
              </a:rPr>
              <a:t>Click to edit the title text format</a:t>
            </a:r>
          </a:p>
        </p:txBody>
      </p:sp>
      <p:sp>
        <p:nvSpPr>
          <p:cNvPr id="6" name="PlaceHolder 3">
            <a:extLst>
              <a:ext uri="{FF2B5EF4-FFF2-40B4-BE49-F238E27FC236}">
                <a16:creationId xmlns:a16="http://schemas.microsoft.com/office/drawing/2014/main" id="{48E960B1-0A3D-F4A1-3C44-DF92132E4A10}"/>
              </a:ext>
            </a:extLst>
          </p:cNvPr>
          <p:cNvSpPr>
            <a:spLocks noGrp="1"/>
          </p:cNvSpPr>
          <p:nvPr>
            <p:ph type="body" idx="1"/>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60" b="0" strike="noStrike" spc="-1" dirty="0">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460" b="0" strike="noStrike" spc="-1" dirty="0">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2460" b="0" strike="noStrike" spc="-1" dirty="0">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sv-SE" sz="2460" b="0" strike="noStrike" spc="-1" dirty="0">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sv-SE" sz="2000" b="0" strike="noStrike" spc="-1" dirty="0">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sv-SE" sz="2000" b="0" strike="noStrike" spc="-1" dirty="0">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sv-SE" sz="2000" b="0" strike="noStrike" spc="-1" dirty="0">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3" name="Rectangle 17" hidden="1"/>
          <p:cNvSpPr/>
          <p:nvPr/>
        </p:nvSpPr>
        <p:spPr>
          <a:xfrm>
            <a:off x="11605680" y="6502680"/>
            <a:ext cx="304560" cy="227924"/>
          </a:xfrm>
          <a:prstGeom prst="rect">
            <a:avLst/>
          </a:prstGeom>
          <a:noFill/>
          <a:ln w="9525">
            <a:noFill/>
          </a:ln>
        </p:spPr>
        <p:style>
          <a:lnRef idx="0">
            <a:scrgbClr r="0" g="0" b="0"/>
          </a:lnRef>
          <a:fillRef idx="0">
            <a:scrgbClr r="0" g="0" b="0"/>
          </a:fillRef>
          <a:effectRef idx="0">
            <a:scrgbClr r="0" g="0" b="0"/>
          </a:effectRef>
          <a:fontRef idx="minor"/>
        </p:style>
        <p:txBody>
          <a:bodyPr lIns="44280" tIns="44280" rIns="44280" bIns="44280" anchor="t">
            <a:spAutoFit/>
          </a:bodyPr>
          <a:lstStyle/>
          <a:p>
            <a:pPr algn="ctr">
              <a:lnSpc>
                <a:spcPct val="100000"/>
              </a:lnSpc>
            </a:pPr>
            <a:fld id="{427125AB-42CF-4DDD-BEC7-52F9D7E4B2AC}" type="slidenum">
              <a:rPr lang="da-DK" sz="900" b="0" strike="noStrike" spc="-1">
                <a:solidFill>
                  <a:srgbClr val="010307"/>
                </a:solidFill>
                <a:latin typeface="Arial" panose="020B0604020202020204" pitchFamily="34" charset="0"/>
                <a:ea typeface="Plain Light"/>
              </a:rPr>
              <a:t>‹#›</a:t>
            </a:fld>
            <a:endParaRPr lang="en-US" sz="900" b="0" strike="noStrike" spc="-1" dirty="0">
              <a:solidFill>
                <a:srgbClr val="000000"/>
              </a:solidFill>
              <a:latin typeface="Arial"/>
            </a:endParaRPr>
          </a:p>
        </p:txBody>
      </p:sp>
      <p:pic>
        <p:nvPicPr>
          <p:cNvPr id="14" name="Picture 2" descr="A black background with a black square&#10;&#10;Description automatically generated with medium confidence"/>
          <p:cNvPicPr/>
          <p:nvPr/>
        </p:nvPicPr>
        <p:blipFill>
          <a:blip r:embed="rId3"/>
          <a:stretch/>
        </p:blipFill>
        <p:spPr>
          <a:xfrm>
            <a:off x="11703240" y="43200"/>
            <a:ext cx="431640" cy="421560"/>
          </a:xfrm>
          <a:prstGeom prst="rect">
            <a:avLst/>
          </a:prstGeom>
          <a:ln w="0">
            <a:noFill/>
          </a:ln>
        </p:spPr>
      </p:pic>
      <p:pic>
        <p:nvPicPr>
          <p:cNvPr id="15" name="Picture 4" descr="A blue and white rectangle with white text&#10;&#10;Description automatically generated"/>
          <p:cNvPicPr/>
          <p:nvPr userDrawn="1"/>
        </p:nvPicPr>
        <p:blipFill>
          <a:blip r:embed="rId4"/>
          <a:stretch/>
        </p:blipFill>
        <p:spPr>
          <a:xfrm>
            <a:off x="0" y="0"/>
            <a:ext cx="12191760" cy="6857640"/>
          </a:xfrm>
          <a:prstGeom prst="rect">
            <a:avLst/>
          </a:prstGeom>
          <a:ln w="0">
            <a:noFill/>
          </a:ln>
        </p:spPr>
      </p:pic>
      <p:sp>
        <p:nvSpPr>
          <p:cNvPr id="1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2400" b="0" strike="noStrike" spc="-1" dirty="0">
                <a:solidFill>
                  <a:schemeClr val="dk1"/>
                </a:solidFill>
                <a:latin typeface="Arial"/>
              </a:rPr>
              <a:t>Click to edit the title text format</a:t>
            </a:r>
          </a:p>
        </p:txBody>
      </p:sp>
      <p:sp>
        <p:nvSpPr>
          <p:cNvPr id="2" name="PlaceHolder 3">
            <a:extLst>
              <a:ext uri="{FF2B5EF4-FFF2-40B4-BE49-F238E27FC236}">
                <a16:creationId xmlns:a16="http://schemas.microsoft.com/office/drawing/2014/main" id="{C0D4F376-052F-AC68-C9F7-6844DDCECDD4}"/>
              </a:ext>
            </a:extLst>
          </p:cNvPr>
          <p:cNvSpPr>
            <a:spLocks noGrp="1"/>
          </p:cNvSpPr>
          <p:nvPr>
            <p:ph type="body" idx="1"/>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60" b="0" strike="noStrike" spc="-1" dirty="0">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460" b="0" strike="noStrike" spc="-1" dirty="0">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2460" b="0" strike="noStrike" spc="-1" dirty="0">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sv-SE" sz="2460" b="0" strike="noStrike" spc="-1" dirty="0">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sv-SE" sz="2000" b="0" strike="noStrike" spc="-1" dirty="0">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sv-SE" sz="2000" b="0" strike="noStrike" spc="-1" dirty="0">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sv-SE" sz="2000" b="0" strike="noStrike" spc="-1" dirty="0">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34B58"/>
        </a:solidFill>
        <a:effectLst/>
      </p:bgPr>
    </p:bg>
    <p:spTree>
      <p:nvGrpSpPr>
        <p:cNvPr id="1" name=""/>
        <p:cNvGrpSpPr/>
        <p:nvPr/>
      </p:nvGrpSpPr>
      <p:grpSpPr>
        <a:xfrm>
          <a:off x="0" y="0"/>
          <a:ext cx="0" cy="0"/>
          <a:chOff x="0" y="0"/>
          <a:chExt cx="0" cy="0"/>
        </a:xfrm>
      </p:grpSpPr>
      <p:sp>
        <p:nvSpPr>
          <p:cNvPr id="27" name="Rectangle 17" hidden="1"/>
          <p:cNvSpPr/>
          <p:nvPr/>
        </p:nvSpPr>
        <p:spPr>
          <a:xfrm>
            <a:off x="11605680" y="6502680"/>
            <a:ext cx="304560" cy="227924"/>
          </a:xfrm>
          <a:prstGeom prst="rect">
            <a:avLst/>
          </a:prstGeom>
          <a:noFill/>
          <a:ln w="9525">
            <a:noFill/>
          </a:ln>
        </p:spPr>
        <p:style>
          <a:lnRef idx="0">
            <a:scrgbClr r="0" g="0" b="0"/>
          </a:lnRef>
          <a:fillRef idx="0">
            <a:scrgbClr r="0" g="0" b="0"/>
          </a:fillRef>
          <a:effectRef idx="0">
            <a:scrgbClr r="0" g="0" b="0"/>
          </a:effectRef>
          <a:fontRef idx="minor"/>
        </p:style>
        <p:txBody>
          <a:bodyPr lIns="44280" tIns="44280" rIns="44280" bIns="44280" anchor="t">
            <a:spAutoFit/>
          </a:bodyPr>
          <a:lstStyle/>
          <a:p>
            <a:pPr algn="ctr">
              <a:lnSpc>
                <a:spcPct val="100000"/>
              </a:lnSpc>
            </a:pPr>
            <a:fld id="{5180378B-9428-4FA6-ABAD-12DAD20D6F92}" type="slidenum">
              <a:rPr lang="da-DK" sz="900" b="0" strike="noStrike" spc="-1">
                <a:solidFill>
                  <a:srgbClr val="010307"/>
                </a:solidFill>
                <a:latin typeface="Arial" panose="020B0604020202020204" pitchFamily="34" charset="0"/>
                <a:ea typeface="Plain Light"/>
              </a:rPr>
              <a:t>‹#›</a:t>
            </a:fld>
            <a:endParaRPr lang="en-US" sz="900" b="0" strike="noStrike" spc="-1" dirty="0">
              <a:solidFill>
                <a:srgbClr val="FFFFFF"/>
              </a:solidFill>
              <a:latin typeface="Arial"/>
            </a:endParaRPr>
          </a:p>
        </p:txBody>
      </p:sp>
      <p:pic>
        <p:nvPicPr>
          <p:cNvPr id="28" name="Picture 2" descr="A black background with a black square&#10;&#10;Description automatically generated with medium confidence"/>
          <p:cNvPicPr/>
          <p:nvPr/>
        </p:nvPicPr>
        <p:blipFill>
          <a:blip r:embed="rId3"/>
          <a:stretch/>
        </p:blipFill>
        <p:spPr>
          <a:xfrm>
            <a:off x="11703240" y="43200"/>
            <a:ext cx="431640" cy="421560"/>
          </a:xfrm>
          <a:prstGeom prst="rect">
            <a:avLst/>
          </a:prstGeom>
          <a:ln w="0">
            <a:noFill/>
          </a:ln>
        </p:spPr>
      </p:pic>
      <p:pic>
        <p:nvPicPr>
          <p:cNvPr id="29" name="Picture 1" descr="A black background with a black square&#10;&#10;Description automatically generated with medium confidence"/>
          <p:cNvPicPr/>
          <p:nvPr/>
        </p:nvPicPr>
        <p:blipFill>
          <a:blip r:embed="rId4">
            <a:extLst>
              <a:ext uri="{BEBA8EAE-BF5A-486C-A8C5-ECC9F3942E4B}">
                <a14:imgProps xmlns:a14="http://schemas.microsoft.com/office/drawing/2010/main">
                  <a14:imgLayer>
                    <a14:imgEffect>
                      <a14:brightnessContrast bright="100000" contrast="91000"/>
                    </a14:imgEffect>
                  </a14:imgLayer>
                </a14:imgProps>
              </a:ext>
            </a:extLst>
          </a:blip>
          <a:stretch/>
        </p:blipFill>
        <p:spPr>
          <a:xfrm>
            <a:off x="11703240" y="43200"/>
            <a:ext cx="431640" cy="42156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slide" Target="slide40.xml"/><Relationship Id="rId3" Type="http://schemas.openxmlformats.org/officeDocument/2006/relationships/slide" Target="slide4.xml"/><Relationship Id="rId7" Type="http://schemas.openxmlformats.org/officeDocument/2006/relationships/slide" Target="slide22.xml"/><Relationship Id="rId12" Type="http://schemas.openxmlformats.org/officeDocument/2006/relationships/slide" Target="slide37.xml"/><Relationship Id="rId17" Type="http://schemas.openxmlformats.org/officeDocument/2006/relationships/slide" Target="slide52.xml"/><Relationship Id="rId2" Type="http://schemas.openxmlformats.org/officeDocument/2006/relationships/slide" Target="slide10.xml"/><Relationship Id="rId16" Type="http://schemas.openxmlformats.org/officeDocument/2006/relationships/slide" Target="slide49.xml"/><Relationship Id="rId1" Type="http://schemas.openxmlformats.org/officeDocument/2006/relationships/slideLayout" Target="../slideLayouts/slideLayout3.xml"/><Relationship Id="rId6" Type="http://schemas.openxmlformats.org/officeDocument/2006/relationships/slide" Target="slide19.xml"/><Relationship Id="rId11" Type="http://schemas.openxmlformats.org/officeDocument/2006/relationships/slide" Target="slide34.xml"/><Relationship Id="rId5" Type="http://schemas.openxmlformats.org/officeDocument/2006/relationships/slide" Target="slide16.xml"/><Relationship Id="rId15" Type="http://schemas.openxmlformats.org/officeDocument/2006/relationships/slide" Target="slide46.xml"/><Relationship Id="rId10" Type="http://schemas.openxmlformats.org/officeDocument/2006/relationships/slide" Target="slide31.xml"/><Relationship Id="rId4" Type="http://schemas.openxmlformats.org/officeDocument/2006/relationships/slide" Target="slide13.xml"/><Relationship Id="rId9" Type="http://schemas.openxmlformats.org/officeDocument/2006/relationships/slide" Target="slide28.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8.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6.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8.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9.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6.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p:cNvSpPr/>
          <p:nvPr/>
        </p:nvSpPr>
        <p:spPr>
          <a:xfrm>
            <a:off x="641538" y="4373784"/>
            <a:ext cx="7714440" cy="258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90000"/>
              </a:lnSpc>
              <a:defRPr sz="3400" b="1">
                <a:solidFill>
                  <a:srgbClr val="FFFFFF"/>
                </a:solidFill>
              </a:defRPr>
            </a:pPr>
            <a:r>
              <a:rPr lang="en-GB" dirty="0" err="1"/>
              <a:t>Þjónusta</a:t>
            </a:r>
            <a:r>
              <a:rPr lang="en-GB" dirty="0"/>
              <a:t> </a:t>
            </a:r>
            <a:r>
              <a:rPr lang="en-GB" dirty="0" err="1"/>
              <a:t>sveitarfélaga</a:t>
            </a:r>
            <a:r>
              <a:rPr lang="en-GB" dirty="0"/>
              <a:t> 2025</a:t>
            </a:r>
            <a:endParaRPr lang="en-US" sz="4000" b="0" strike="noStrike" spc="-1" dirty="0">
              <a:solidFill>
                <a:srgbClr val="000000"/>
              </a:solidFill>
              <a:latin typeface="Arial" panose="020B0604020202020204" pitchFamily="34" charset="0"/>
              <a:cs typeface="Arial" panose="020B0604020202020204" pitchFamily="34" charset="0"/>
            </a:endParaRPr>
          </a:p>
          <a:p>
            <a:pPr>
              <a:lnSpc>
                <a:spcPct val="90000"/>
              </a:lnSpc>
              <a:defRPr sz="2000"/>
            </a:pPr>
            <a:r>
              <a:rPr dirty="0"/>
              <a:t> </a:t>
            </a:r>
            <a:endParaRPr lang="en-US" sz="2000" b="0" strike="noStrike" spc="-1" dirty="0">
              <a:solidFill>
                <a:srgbClr val="000000"/>
              </a:solidFill>
              <a:latin typeface="Arial" panose="020B0604020202020204" pitchFamily="34" charset="0"/>
              <a:cs typeface="Arial" panose="020B0604020202020204" pitchFamily="34" charset="0"/>
            </a:endParaRPr>
          </a:p>
          <a:p>
            <a:pPr>
              <a:lnSpc>
                <a:spcPct val="90000"/>
              </a:lnSpc>
              <a:defRPr sz="2000">
                <a:solidFill>
                  <a:srgbClr val="FFFFFF"/>
                </a:solidFill>
              </a:defRPr>
            </a:pPr>
            <a:r>
              <a:rPr dirty="0" err="1"/>
              <a:t>Kópavogur</a:t>
            </a:r>
            <a:endParaRPr lang="en-US" sz="2000" b="0" strike="noStrike" spc="-1" dirty="0">
              <a:solidFill>
                <a:srgbClr val="000000"/>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Efnisyfirlit">
    <p:spTree>
      <p:nvGrpSpPr>
        <p:cNvPr id="1" name=""/>
        <p:cNvGrpSpPr/>
        <p:nvPr/>
      </p:nvGrpSpPr>
      <p:grpSpPr>
        <a:xfrm>
          <a:off x="0" y="0"/>
          <a:ext cx="0" cy="0"/>
          <a:chOff x="0" y="0"/>
          <a:chExt cx="0" cy="0"/>
        </a:xfrm>
      </p:grpSpPr>
      <p:sp>
        <p:nvSpPr>
          <p:cNvPr id="2" name="TextBox 1"/>
          <p:cNvSpPr txBox="1"/>
          <p:nvPr/>
        </p:nvSpPr>
        <p:spPr>
          <a:xfrm>
            <a:off x="720000" y="720000"/>
            <a:ext cx="1435008" cy="400110"/>
          </a:xfrm>
          <a:prstGeom prst="rect">
            <a:avLst/>
          </a:prstGeom>
          <a:noFill/>
        </p:spPr>
        <p:txBody>
          <a:bodyPr wrap="none">
            <a:spAutoFit/>
          </a:bodyPr>
          <a:lstStyle/>
          <a:p>
            <a:pPr algn="l">
              <a:defRPr sz="2000" b="1"/>
            </a:pPr>
            <a:r>
              <a:rPr dirty="0" err="1">
                <a:solidFill>
                  <a:schemeClr val="bg1"/>
                </a:solidFill>
              </a:rPr>
              <a:t>Efnisyfirlit</a:t>
            </a:r>
            <a:endParaRPr dirty="0">
              <a:solidFill>
                <a:schemeClr val="bg1"/>
              </a:solidFill>
            </a:endParaRPr>
          </a:p>
        </p:txBody>
      </p:sp>
      <p:sp>
        <p:nvSpPr>
          <p:cNvPr id="3" name="TextBox 2"/>
          <p:cNvSpPr txBox="1"/>
          <p:nvPr/>
        </p:nvSpPr>
        <p:spPr>
          <a:xfrm>
            <a:off x="720000" y="1440000"/>
            <a:ext cx="8948283" cy="3046988"/>
          </a:xfrm>
          <a:prstGeom prst="rect">
            <a:avLst/>
          </a:prstGeom>
          <a:noFill/>
        </p:spPr>
        <p:txBody>
          <a:bodyPr wrap="none">
            <a:spAutoFit/>
          </a:bodyPr>
          <a:lstStyle/>
          <a:p>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Á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heildina</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litið</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sveitarfélagið</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sem</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stað</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til</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að</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2" action="ppaction://hlinksldjump">
                  <a:extLst>
                    <a:ext uri="{A12FA001-AC4F-418D-AE19-62706E023703}">
                      <ahyp:hlinkClr xmlns:ahyp="http://schemas.microsoft.com/office/drawing/2018/hyperlinkcolor" val="tx"/>
                    </a:ext>
                  </a:extLst>
                </a:hlinkClick>
              </a:rPr>
              <a:t>búa</a:t>
            </a:r>
            <a:r>
              <a:rPr sz="1200" u="none" dirty="0">
                <a:solidFill>
                  <a:schemeClr val="bg1"/>
                </a:solidFill>
                <a:hlinkClick r:id="rId2" action="ppaction://hlinksldjump">
                  <a:extLst>
                    <a:ext uri="{A12FA001-AC4F-418D-AE19-62706E023703}">
                      <ahyp:hlinkClr xmlns:ahyp="http://schemas.microsoft.com/office/drawing/2018/hyperlinkcolor" val="tx"/>
                    </a:ext>
                  </a:extLst>
                </a:hlinkClick>
              </a:rPr>
              <a:t> á?</a:t>
            </a:r>
            <a:endParaRPr sz="1200" u="none" dirty="0">
              <a:solidFill>
                <a:schemeClr val="bg1"/>
              </a:solidFill>
              <a:hlinkClick r:id="rId3" action="ppaction://hlinksldjump">
                <a:extLst>
                  <a:ext uri="{A12FA001-AC4F-418D-AE19-62706E023703}">
                    <ahyp:hlinkClr xmlns:ahyp="http://schemas.microsoft.com/office/drawing/2018/hyperlinkcolor" val="tx"/>
                  </a:ext>
                </a:extLst>
              </a:hlinkClick>
            </a:endParaRPr>
          </a:p>
          <a:p>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skipulagsmál</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almennt</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4" action="ppaction://hlinksldjump">
                  <a:extLst>
                    <a:ext uri="{A12FA001-AC4F-418D-AE19-62706E023703}">
                      <ahyp:hlinkClr xmlns:ahyp="http://schemas.microsoft.com/office/drawing/2018/hyperlinkcolor" val="tx"/>
                    </a:ext>
                  </a:extLst>
                </a:hlinkClick>
              </a:rPr>
              <a:t>sveitarfélaginu</a:t>
            </a:r>
            <a:r>
              <a:rPr sz="1200" u="none" dirty="0">
                <a:solidFill>
                  <a:schemeClr val="bg1"/>
                </a:solidFill>
                <a:hlinkClick r:id="rId4"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gæði</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umhverfisins</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nágrenni</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við</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heimili</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5" action="ppaction://hlinksldjump">
                  <a:extLst>
                    <a:ext uri="{A12FA001-AC4F-418D-AE19-62706E023703}">
                      <ahyp:hlinkClr xmlns:ahyp="http://schemas.microsoft.com/office/drawing/2018/hyperlinkcolor" val="tx"/>
                    </a:ext>
                  </a:extLst>
                </a:hlinkClick>
              </a:rPr>
              <a:t>þitt</a:t>
            </a:r>
            <a:r>
              <a:rPr sz="1200" u="none" dirty="0">
                <a:solidFill>
                  <a:schemeClr val="bg1"/>
                </a:solidFill>
                <a:hlinkClick r:id="rId5"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við</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barnafjölskyldur</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6" action="ppaction://hlinksldjump">
                  <a:extLst>
                    <a:ext uri="{A12FA001-AC4F-418D-AE19-62706E023703}">
                      <ahyp:hlinkClr xmlns:ahyp="http://schemas.microsoft.com/office/drawing/2018/hyperlinkcolor" val="tx"/>
                    </a:ext>
                  </a:extLst>
                </a:hlinkClick>
              </a:rPr>
              <a:t>sveitarfélaginu</a:t>
            </a:r>
            <a:r>
              <a:rPr sz="1200" u="none" dirty="0">
                <a:solidFill>
                  <a:schemeClr val="bg1"/>
                </a:solidFill>
                <a:hlinkClick r:id="rId6"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grunnskóla</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7" action="ppaction://hlinksldjump">
                  <a:extLst>
                    <a:ext uri="{A12FA001-AC4F-418D-AE19-62706E023703}">
                      <ahyp:hlinkClr xmlns:ahyp="http://schemas.microsoft.com/office/drawing/2018/hyperlinkcolor" val="tx"/>
                    </a:ext>
                  </a:extLst>
                </a:hlinkClick>
              </a:rPr>
              <a:t>sveitarfélagsins</a:t>
            </a:r>
            <a:r>
              <a:rPr sz="1200" u="none" dirty="0">
                <a:solidFill>
                  <a:schemeClr val="bg1"/>
                </a:solidFill>
                <a:hlinkClick r:id="rId7"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leikskóla</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8" action="ppaction://hlinksldjump">
                  <a:extLst>
                    <a:ext uri="{A12FA001-AC4F-418D-AE19-62706E023703}">
                      <ahyp:hlinkClr xmlns:ahyp="http://schemas.microsoft.com/office/drawing/2018/hyperlinkcolor" val="tx"/>
                    </a:ext>
                  </a:extLst>
                </a:hlinkClick>
              </a:rPr>
              <a:t>sveitarfélagsins</a:t>
            </a:r>
            <a:r>
              <a:rPr sz="1200" u="none" dirty="0">
                <a:solidFill>
                  <a:schemeClr val="bg1"/>
                </a:solidFill>
                <a:hlinkClick r:id="rId8"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aðstöðu</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til</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íþróttaiðkunar</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9" action="ppaction://hlinksldjump">
                  <a:extLst>
                    <a:ext uri="{A12FA001-AC4F-418D-AE19-62706E023703}">
                      <ahyp:hlinkClr xmlns:ahyp="http://schemas.microsoft.com/office/drawing/2018/hyperlinkcolor" val="tx"/>
                    </a:ext>
                  </a:extLst>
                </a:hlinkClick>
              </a:rPr>
              <a:t>sveitarfélaginu</a:t>
            </a:r>
            <a:r>
              <a:rPr sz="1200" u="none" dirty="0">
                <a:solidFill>
                  <a:schemeClr val="bg1"/>
                </a:solidFill>
                <a:hlinkClick r:id="rId9"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við</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eldri</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borgara</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10" action="ppaction://hlinksldjump">
                  <a:extLst>
                    <a:ext uri="{A12FA001-AC4F-418D-AE19-62706E023703}">
                      <ahyp:hlinkClr xmlns:ahyp="http://schemas.microsoft.com/office/drawing/2018/hyperlinkcolor" val="tx"/>
                    </a:ext>
                  </a:extLst>
                </a:hlinkClick>
              </a:rPr>
              <a:t>sveitarfélaginu</a:t>
            </a:r>
            <a:r>
              <a:rPr sz="1200" u="none" dirty="0">
                <a:solidFill>
                  <a:schemeClr val="bg1"/>
                </a:solidFill>
                <a:hlinkClick r:id="rId10"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við</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fatlað</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fólk</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11" action="ppaction://hlinksldjump">
                  <a:extLst>
                    <a:ext uri="{A12FA001-AC4F-418D-AE19-62706E023703}">
                      <ahyp:hlinkClr xmlns:ahyp="http://schemas.microsoft.com/office/drawing/2018/hyperlinkcolor" val="tx"/>
                    </a:ext>
                  </a:extLst>
                </a:hlinkClick>
              </a:rPr>
              <a:t>sveitarfélaginu</a:t>
            </a:r>
            <a:r>
              <a:rPr sz="1200" u="none" dirty="0">
                <a:solidFill>
                  <a:schemeClr val="bg1"/>
                </a:solidFill>
                <a:hlinkClick r:id="rId11"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hvernig</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sveitarfélagið</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sinnir</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2" action="ppaction://hlinksldjump">
                  <a:extLst>
                    <a:ext uri="{A12FA001-AC4F-418D-AE19-62706E023703}">
                      <ahyp:hlinkClr xmlns:ahyp="http://schemas.microsoft.com/office/drawing/2018/hyperlinkcolor" val="tx"/>
                    </a:ext>
                  </a:extLst>
                </a:hlinkClick>
              </a:rPr>
              <a:t>menningarmálum</a:t>
            </a:r>
            <a:r>
              <a:rPr sz="1200" u="none" dirty="0">
                <a:solidFill>
                  <a:schemeClr val="bg1"/>
                </a:solidFill>
                <a:hlinkClick r:id="rId12"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tengslum</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við</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sorphirðu</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 í </a:t>
            </a:r>
            <a:r>
              <a:rPr sz="1200" u="none" dirty="0" err="1">
                <a:solidFill>
                  <a:schemeClr val="bg1"/>
                </a:solidFill>
                <a:hlinkClick r:id="rId13" action="ppaction://hlinksldjump">
                  <a:extLst>
                    <a:ext uri="{A12FA001-AC4F-418D-AE19-62706E023703}">
                      <ahyp:hlinkClr xmlns:ahyp="http://schemas.microsoft.com/office/drawing/2018/hyperlinkcolor" val="tx"/>
                    </a:ext>
                  </a:extLst>
                </a:hlinkClick>
              </a:rPr>
              <a:t>sveitarfélaginu</a:t>
            </a:r>
            <a:r>
              <a:rPr sz="1200" u="none" dirty="0">
                <a:solidFill>
                  <a:schemeClr val="bg1"/>
                </a:solidFill>
                <a:hlinkClick r:id="rId13"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ánægð</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óánægð</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ur</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ert</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sveitarfélagsins</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á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heildina</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litið</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bæði</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út</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frá</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reynslu</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þinni</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og</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4" action="ppaction://hlinksldjump">
                  <a:extLst>
                    <a:ext uri="{A12FA001-AC4F-418D-AE19-62706E023703}">
                      <ahyp:hlinkClr xmlns:ahyp="http://schemas.microsoft.com/office/drawing/2018/hyperlinkcolor" val="tx"/>
                    </a:ext>
                  </a:extLst>
                </a:hlinkClick>
              </a:rPr>
              <a:t>áliti</a:t>
            </a:r>
            <a:r>
              <a:rPr sz="1200" u="none" dirty="0">
                <a:solidFill>
                  <a:schemeClr val="bg1"/>
                </a:solidFill>
                <a:hlinkClick r:id="rId14"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Hefur</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haft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samskipti</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við</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bæjar</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sveitarstjórnarskrifstofur</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sveitarfélagsins</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á sl.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tveimur</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árum</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þar</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með</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talið</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við</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5" action="ppaction://hlinksldjump">
                  <a:extLst>
                    <a:ext uri="{A12FA001-AC4F-418D-AE19-62706E023703}">
                      <ahyp:hlinkClr xmlns:ahyp="http://schemas.microsoft.com/office/drawing/2018/hyperlinkcolor" val="tx"/>
                    </a:ext>
                  </a:extLst>
                </a:hlinkClick>
              </a:rPr>
              <a:t>þjónustuver</a:t>
            </a:r>
            <a:r>
              <a:rPr sz="1200" u="none" dirty="0">
                <a:solidFill>
                  <a:schemeClr val="bg1"/>
                </a:solidFill>
                <a:hlinkClick r:id="rId15"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Hversu</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vel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illa</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finnst</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þér</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starfsfólk</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bæjarins</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sveitarfélagsins</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hafa</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leyst</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úr</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erindi</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eða</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erindum</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6" action="ppaction://hlinksldjump">
                  <a:extLst>
                    <a:ext uri="{A12FA001-AC4F-418D-AE19-62706E023703}">
                      <ahyp:hlinkClr xmlns:ahyp="http://schemas.microsoft.com/office/drawing/2018/hyperlinkcolor" val="tx"/>
                    </a:ext>
                  </a:extLst>
                </a:hlinkClick>
              </a:rPr>
              <a:t>þínum</a:t>
            </a:r>
            <a:r>
              <a:rPr sz="1200" u="none" dirty="0">
                <a:solidFill>
                  <a:schemeClr val="bg1"/>
                </a:solidFill>
                <a:hlinkClick r:id="rId16" action="ppaction://hlinksldjump">
                  <a:extLst>
                    <a:ext uri="{A12FA001-AC4F-418D-AE19-62706E023703}">
                      <ahyp:hlinkClr xmlns:ahyp="http://schemas.microsoft.com/office/drawing/2018/hyperlinkcolor" val="tx"/>
                    </a:ext>
                  </a:extLst>
                </a:hlinkClick>
              </a:rPr>
              <a:t>?</a:t>
            </a:r>
          </a:p>
          <a:p>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Hvaða</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þjónustu</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telur</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þú</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að</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sveitarfélagið</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þurfi</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helst</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að</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 </a:t>
            </a:r>
            <a:r>
              <a:rPr sz="1200" u="none" dirty="0" err="1">
                <a:solidFill>
                  <a:schemeClr val="bg1"/>
                </a:solidFill>
                <a:hlinkClick r:id="rId17" action="ppaction://hlinksldjump">
                  <a:extLst>
                    <a:ext uri="{A12FA001-AC4F-418D-AE19-62706E023703}">
                      <ahyp:hlinkClr xmlns:ahyp="http://schemas.microsoft.com/office/drawing/2018/hyperlinkcolor" val="tx"/>
                    </a:ext>
                  </a:extLst>
                </a:hlinkClick>
              </a:rPr>
              <a:t>bæta</a:t>
            </a:r>
            <a:r>
              <a:rPr sz="1200" u="none" dirty="0">
                <a:solidFill>
                  <a:schemeClr val="bg1"/>
                </a:solidFill>
                <a:hlinkClick r:id="rId17" action="ppaction://hlinksldjump">
                  <a:extLst>
                    <a:ext uri="{A12FA001-AC4F-418D-AE19-62706E023703}">
                      <ahyp:hlinkClr xmlns:ahyp="http://schemas.microsoft.com/office/drawing/2018/hyperlinkcolor" val="tx"/>
                    </a:ext>
                  </a:extLst>
                </a:hlinkClick>
              </a:rPr>
              <a:t>?</a:t>
            </a:r>
          </a:p>
          <a:p>
            <a:endParaRPr sz="1200" u="none" dirty="0">
              <a:solidFill>
                <a:schemeClr val="bg1"/>
              </a:solidFill>
              <a:hlinkClick r:id="rId17" action="ppaction://hlinksldjump">
                <a:extLst>
                  <a:ext uri="{A12FA001-AC4F-418D-AE19-62706E023703}">
                    <ahyp:hlinkClr xmlns:ahyp="http://schemas.microsoft.com/office/drawing/2018/hyperlinkcolor" val="tx"/>
                  </a:ext>
                </a:extLst>
              </a:hlinkClick>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A9E1A7-7AC0-7779-DD16-EF041C08D70E}"/>
              </a:ext>
            </a:extLst>
          </p:cNvPr>
          <p:cNvPicPr/>
          <p:nvPr/>
        </p:nvPicPr>
        <p:blipFill>
          <a:blip r:embed="rId2"/>
          <a:stretch>
            <a:fillRect/>
          </a:stretch>
        </p:blipFill>
        <p:spPr>
          <a:xfrm>
            <a:off x="57150" y="66675"/>
            <a:ext cx="12077700" cy="6724650"/>
          </a:xfrm>
          <a:prstGeom prst="rect">
            <a:avLst/>
          </a:prstGeom>
        </p:spPr>
      </p:pic>
    </p:spTree>
    <p:extLst>
      <p:ext uri="{BB962C8B-B14F-4D97-AF65-F5344CB8AC3E}">
        <p14:creationId xmlns:p14="http://schemas.microsoft.com/office/powerpoint/2010/main" val="2042104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360000" y="144000"/>
            <a:ext cx="11233768" cy="6713999"/>
          </a:xfrm>
          <a:prstGeom prst="rect">
            <a:avLst/>
          </a:prstGeom>
        </p:spPr>
      </p:pic>
      <p:pic>
        <p:nvPicPr>
          <p:cNvPr id="3" name="Picture 2" descr="transparent.png">
            <a:hlinkClick r:id="rId3" action="ppaction://hlinksldjump"/>
          </p:cNvPr>
          <p:cNvPicPr>
            <a:picLocks noChangeAspect="1"/>
          </p:cNvPicPr>
          <p:nvPr/>
        </p:nvPicPr>
        <p:blipFill>
          <a:blip r:embed="rId4"/>
          <a:stretch>
            <a:fillRect/>
          </a:stretch>
        </p:blipFill>
        <p:spPr>
          <a:xfrm>
            <a:off x="11112119" y="0"/>
            <a:ext cx="1080000" cy="540000"/>
          </a:xfrm>
          <a:prstGeom prst="rect">
            <a:avLst/>
          </a:prstGeom>
        </p:spPr>
      </p:pic>
    </p:spTree>
  </p:cSld>
  <p:clrMapOvr>
    <a:masterClrMapping/>
  </p:clrMapOvr>
</p:sld>
</file>

<file path=ppt/theme/theme1.xml><?xml version="1.0" encoding="utf-8"?>
<a:theme xmlns:a="http://schemas.openxmlformats.org/drawingml/2006/main" name="Svart_G_Plain">
  <a:themeElements>
    <a:clrScheme name="Capacent">
      <a:dk1>
        <a:srgbClr val="000000"/>
      </a:dk1>
      <a:lt1>
        <a:srgbClr val="FFFFFF"/>
      </a:lt1>
      <a:dk2>
        <a:srgbClr val="DDD3AF"/>
      </a:dk2>
      <a:lt2>
        <a:srgbClr val="990000"/>
      </a:lt2>
      <a:accent1>
        <a:srgbClr val="A1DEE9"/>
      </a:accent1>
      <a:accent2>
        <a:srgbClr val="C9C9C9"/>
      </a:accent2>
      <a:accent3>
        <a:srgbClr val="9D9D9D"/>
      </a:accent3>
      <a:accent4>
        <a:srgbClr val="6D6D6D"/>
      </a:accent4>
      <a:accent5>
        <a:srgbClr val="494949"/>
      </a:accent5>
      <a:accent6>
        <a:srgbClr val="AACEB9"/>
      </a:accent6>
      <a:hlink>
        <a:srgbClr val="000000"/>
      </a:hlink>
      <a:folHlink>
        <a:srgbClr val="6C6C6C"/>
      </a:folHlink>
    </a:clrScheme>
    <a:fontScheme name="Gallup">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Svart_G_Plain">
  <a:themeElements>
    <a:clrScheme name="Capacent">
      <a:dk1>
        <a:srgbClr val="000000"/>
      </a:dk1>
      <a:lt1>
        <a:srgbClr val="FFFFFF"/>
      </a:lt1>
      <a:dk2>
        <a:srgbClr val="DDD3AF"/>
      </a:dk2>
      <a:lt2>
        <a:srgbClr val="990000"/>
      </a:lt2>
      <a:accent1>
        <a:srgbClr val="A1DEE9"/>
      </a:accent1>
      <a:accent2>
        <a:srgbClr val="C9C9C9"/>
      </a:accent2>
      <a:accent3>
        <a:srgbClr val="9D9D9D"/>
      </a:accent3>
      <a:accent4>
        <a:srgbClr val="6D6D6D"/>
      </a:accent4>
      <a:accent5>
        <a:srgbClr val="494949"/>
      </a:accent5>
      <a:accent6>
        <a:srgbClr val="AACEB9"/>
      </a:accent6>
      <a:hlink>
        <a:srgbClr val="000000"/>
      </a:hlink>
      <a:folHlink>
        <a:srgbClr val="6C6C6C"/>
      </a:folHlink>
    </a:clrScheme>
    <a:fontScheme name="Gallup">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Svart_G_Plain">
  <a:themeElements>
    <a:clrScheme name="Capacent">
      <a:dk1>
        <a:srgbClr val="000000"/>
      </a:dk1>
      <a:lt1>
        <a:srgbClr val="FFFFFF"/>
      </a:lt1>
      <a:dk2>
        <a:srgbClr val="DDD3AF"/>
      </a:dk2>
      <a:lt2>
        <a:srgbClr val="990000"/>
      </a:lt2>
      <a:accent1>
        <a:srgbClr val="A1DEE9"/>
      </a:accent1>
      <a:accent2>
        <a:srgbClr val="C9C9C9"/>
      </a:accent2>
      <a:accent3>
        <a:srgbClr val="9D9D9D"/>
      </a:accent3>
      <a:accent4>
        <a:srgbClr val="6D6D6D"/>
      </a:accent4>
      <a:accent5>
        <a:srgbClr val="494949"/>
      </a:accent5>
      <a:accent6>
        <a:srgbClr val="AACEB9"/>
      </a:accent6>
      <a:hlink>
        <a:srgbClr val="000000"/>
      </a:hlink>
      <a:folHlink>
        <a:srgbClr val="6C6C6C"/>
      </a:folHlink>
    </a:clrScheme>
    <a:fontScheme name="Gallup">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7664</TotalTime>
  <Words>591</Words>
  <Application>Microsoft Office PowerPoint</Application>
  <PresentationFormat>Widescreen</PresentationFormat>
  <Paragraphs>21</Paragraphs>
  <Slides>54</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54</vt:i4>
      </vt:variant>
    </vt:vector>
  </HeadingPairs>
  <TitlesOfParts>
    <vt:vector size="62" baseType="lpstr">
      <vt:lpstr>Wingdings</vt:lpstr>
      <vt:lpstr>Symbol</vt:lpstr>
      <vt:lpstr>Calibri</vt:lpstr>
      <vt:lpstr>Arial</vt:lpstr>
      <vt:lpstr>Times New Roman</vt:lpstr>
      <vt:lpstr>Svart_G_Plain</vt:lpstr>
      <vt:lpstr>Svart_G_Plain</vt:lpstr>
      <vt:lpstr>Svart_G_Plain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Capacent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subject/>
  <dc:creator>Sigríður Herdís Bjarkadóttir</dc:creator>
  <dc:description/>
  <cp:lastModifiedBy>Matthías Þorvaldsson</cp:lastModifiedBy>
  <cp:revision>660</cp:revision>
  <cp:lastPrinted>2011-08-18T13:14:14Z</cp:lastPrinted>
  <dcterms:created xsi:type="dcterms:W3CDTF">2026-01-15T10:43:00Z</dcterms:created>
  <dcterms:modified xsi:type="dcterms:W3CDTF">2026-01-20T12:08:38Z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ategories0">
    <vt:lpwstr>Slide Template English</vt:lpwstr>
  </property>
  <property fmtid="{D5CDD505-2E9C-101B-9397-08002B2CF9AE}" pid="3" name="ContentTypeId">
    <vt:lpwstr>0x0101008A637CE99C954545817DBC139A6DE686</vt:lpwstr>
  </property>
  <property fmtid="{D5CDD505-2E9C-101B-9397-08002B2CF9AE}" pid="4" name="Language">
    <vt:lpwstr>L</vt:lpwstr>
  </property>
  <property fmtid="{D5CDD505-2E9C-101B-9397-08002B2CF9AE}" pid="5" name="Notes">
    <vt:i4>1</vt:i4>
  </property>
  <property fmtid="{D5CDD505-2E9C-101B-9397-08002B2CF9AE}" pid="6" name="PresentationFormat">
    <vt:lpwstr>Widescreen</vt:lpwstr>
  </property>
  <property fmtid="{D5CDD505-2E9C-101B-9397-08002B2CF9AE}" pid="7" name="ReportOwner">
    <vt:lpwstr>Maria Bybjerg28</vt:lpwstr>
  </property>
  <property fmtid="{D5CDD505-2E9C-101B-9397-08002B2CF9AE}" pid="8" name="Slides">
    <vt:i4>2</vt:i4>
  </property>
</Properties>
</file>