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7"/>
  </p:notesMasterIdLst>
  <p:sldIdLst>
    <p:sldId id="261" r:id="rId2"/>
    <p:sldId id="268" r:id="rId3"/>
    <p:sldId id="280" r:id="rId4"/>
    <p:sldId id="281" r:id="rId5"/>
    <p:sldId id="276" r:id="rId6"/>
    <p:sldId id="278" r:id="rId7"/>
    <p:sldId id="283" r:id="rId8"/>
    <p:sldId id="270" r:id="rId9"/>
    <p:sldId id="271" r:id="rId10"/>
    <p:sldId id="277" r:id="rId11"/>
    <p:sldId id="279" r:id="rId12"/>
    <p:sldId id="267" r:id="rId13"/>
    <p:sldId id="275" r:id="rId14"/>
    <p:sldId id="284" r:id="rId15"/>
    <p:sldId id="282" r:id="rId16"/>
  </p:sldIdLst>
  <p:sldSz cx="9144000" cy="5143500" type="screen16x9"/>
  <p:notesSz cx="6797675" cy="9926638"/>
  <p:defaultTextStyle>
    <a:defPPr>
      <a:defRPr lang="en-US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1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4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9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1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67" userDrawn="1">
          <p15:clr>
            <a:srgbClr val="A4A3A4"/>
          </p15:clr>
        </p15:guide>
        <p15:guide id="2" pos="1766" userDrawn="1">
          <p15:clr>
            <a:srgbClr val="A4A3A4"/>
          </p15:clr>
        </p15:guide>
        <p15:guide id="3" orient="horz" pos="2377" userDrawn="1">
          <p15:clr>
            <a:srgbClr val="A4A3A4"/>
          </p15:clr>
        </p15:guide>
        <p15:guide id="4" pos="4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58E"/>
    <a:srgbClr val="434B3F"/>
    <a:srgbClr val="D1D5CF"/>
    <a:srgbClr val="008066"/>
    <a:srgbClr val="FBBD4F"/>
    <a:srgbClr val="90C578"/>
    <a:srgbClr val="F39553"/>
    <a:srgbClr val="CCCCCC"/>
    <a:srgbClr val="DD9458"/>
    <a:srgbClr val="CCD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jós stíll 3 - Áhersla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67098" autoAdjust="0"/>
  </p:normalViewPr>
  <p:slideViewPr>
    <p:cSldViewPr snapToGrid="0">
      <p:cViewPr varScale="1">
        <p:scale>
          <a:sx n="101" d="100"/>
          <a:sy n="101" d="100"/>
        </p:scale>
        <p:origin x="1638" y="96"/>
      </p:cViewPr>
      <p:guideLst>
        <p:guide orient="horz" pos="1067"/>
        <p:guide pos="1766"/>
        <p:guide orient="horz" pos="2377"/>
        <p:guide pos="40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2064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yggvi Haraldsson" userId="d744c784-af3c-4755-b59a-c7cc3c621a8b" providerId="ADAL" clId="{A24CFF00-D862-49AC-95DF-57BDD2D99E12}"/>
    <pc:docChg chg="modSld">
      <pc:chgData name="Tryggvi Haraldsson" userId="d744c784-af3c-4755-b59a-c7cc3c621a8b" providerId="ADAL" clId="{A24CFF00-D862-49AC-95DF-57BDD2D99E12}" dt="2021-12-10T14:00:01.018" v="10" actId="20577"/>
      <pc:docMkLst>
        <pc:docMk/>
      </pc:docMkLst>
      <pc:sldChg chg="modNotesTx">
        <pc:chgData name="Tryggvi Haraldsson" userId="d744c784-af3c-4755-b59a-c7cc3c621a8b" providerId="ADAL" clId="{A24CFF00-D862-49AC-95DF-57BDD2D99E12}" dt="2021-12-10T13:59:54.598" v="8" actId="20577"/>
        <pc:sldMkLst>
          <pc:docMk/>
          <pc:sldMk cId="2867271637" sldId="267"/>
        </pc:sldMkLst>
      </pc:sldChg>
      <pc:sldChg chg="modNotesTx">
        <pc:chgData name="Tryggvi Haraldsson" userId="d744c784-af3c-4755-b59a-c7cc3c621a8b" providerId="ADAL" clId="{A24CFF00-D862-49AC-95DF-57BDD2D99E12}" dt="2021-12-10T13:59:26.829" v="0" actId="20577"/>
        <pc:sldMkLst>
          <pc:docMk/>
          <pc:sldMk cId="1572038848" sldId="268"/>
        </pc:sldMkLst>
      </pc:sldChg>
      <pc:sldChg chg="modNotesTx">
        <pc:chgData name="Tryggvi Haraldsson" userId="d744c784-af3c-4755-b59a-c7cc3c621a8b" providerId="ADAL" clId="{A24CFF00-D862-49AC-95DF-57BDD2D99E12}" dt="2021-12-10T13:59:40.902" v="5" actId="20577"/>
        <pc:sldMkLst>
          <pc:docMk/>
          <pc:sldMk cId="2633980017" sldId="270"/>
        </pc:sldMkLst>
      </pc:sldChg>
      <pc:sldChg chg="modNotesTx">
        <pc:chgData name="Tryggvi Haraldsson" userId="d744c784-af3c-4755-b59a-c7cc3c621a8b" providerId="ADAL" clId="{A24CFF00-D862-49AC-95DF-57BDD2D99E12}" dt="2021-12-10T13:59:44.115" v="6" actId="20577"/>
        <pc:sldMkLst>
          <pc:docMk/>
          <pc:sldMk cId="1568636479" sldId="271"/>
        </pc:sldMkLst>
      </pc:sldChg>
      <pc:sldChg chg="modNotesTx">
        <pc:chgData name="Tryggvi Haraldsson" userId="d744c784-af3c-4755-b59a-c7cc3c621a8b" providerId="ADAL" clId="{A24CFF00-D862-49AC-95DF-57BDD2D99E12}" dt="2021-12-10T13:59:57.742" v="9" actId="20577"/>
        <pc:sldMkLst>
          <pc:docMk/>
          <pc:sldMk cId="2408237043" sldId="275"/>
        </pc:sldMkLst>
      </pc:sldChg>
      <pc:sldChg chg="modNotesTx">
        <pc:chgData name="Tryggvi Haraldsson" userId="d744c784-af3c-4755-b59a-c7cc3c621a8b" providerId="ADAL" clId="{A24CFF00-D862-49AC-95DF-57BDD2D99E12}" dt="2021-12-10T13:59:34.623" v="2" actId="20577"/>
        <pc:sldMkLst>
          <pc:docMk/>
          <pc:sldMk cId="2743821048" sldId="276"/>
        </pc:sldMkLst>
      </pc:sldChg>
      <pc:sldChg chg="modNotesTx">
        <pc:chgData name="Tryggvi Haraldsson" userId="d744c784-af3c-4755-b59a-c7cc3c621a8b" providerId="ADAL" clId="{A24CFF00-D862-49AC-95DF-57BDD2D99E12}" dt="2021-12-10T13:59:51.423" v="7" actId="20577"/>
        <pc:sldMkLst>
          <pc:docMk/>
          <pc:sldMk cId="1072688518" sldId="277"/>
        </pc:sldMkLst>
      </pc:sldChg>
      <pc:sldChg chg="modNotesTx">
        <pc:chgData name="Tryggvi Haraldsson" userId="d744c784-af3c-4755-b59a-c7cc3c621a8b" providerId="ADAL" clId="{A24CFF00-D862-49AC-95DF-57BDD2D99E12}" dt="2021-12-10T13:59:36.802" v="3" actId="20577"/>
        <pc:sldMkLst>
          <pc:docMk/>
          <pc:sldMk cId="1971673135" sldId="278"/>
        </pc:sldMkLst>
      </pc:sldChg>
      <pc:sldChg chg="modNotesTx">
        <pc:chgData name="Tryggvi Haraldsson" userId="d744c784-af3c-4755-b59a-c7cc3c621a8b" providerId="ADAL" clId="{A24CFF00-D862-49AC-95DF-57BDD2D99E12}" dt="2021-12-10T13:59:29.254" v="1" actId="20577"/>
        <pc:sldMkLst>
          <pc:docMk/>
          <pc:sldMk cId="518825731" sldId="280"/>
        </pc:sldMkLst>
      </pc:sldChg>
      <pc:sldChg chg="modNotesTx">
        <pc:chgData name="Tryggvi Haraldsson" userId="d744c784-af3c-4755-b59a-c7cc3c621a8b" providerId="ADAL" clId="{A24CFF00-D862-49AC-95DF-57BDD2D99E12}" dt="2021-12-10T13:59:38.760" v="4" actId="20577"/>
        <pc:sldMkLst>
          <pc:docMk/>
          <pc:sldMk cId="1416422227" sldId="283"/>
        </pc:sldMkLst>
      </pc:sldChg>
      <pc:sldChg chg="modNotesTx">
        <pc:chgData name="Tryggvi Haraldsson" userId="d744c784-af3c-4755-b59a-c7cc3c621a8b" providerId="ADAL" clId="{A24CFF00-D862-49AC-95DF-57BDD2D99E12}" dt="2021-12-10T14:00:01.018" v="10" actId="20577"/>
        <pc:sldMkLst>
          <pc:docMk/>
          <pc:sldMk cId="1762114635" sldId="28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ublicadministrationis-my.sharepoint.com/personal/gudlaug_h_petursdottir_vmst_is/Documents/Fl&#243;ttamenn/Myndir%20&#237;%20&#225;rssk&#253;rslu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publicadministrationis-my.sharepoint.com/personal/gudlaug_h_petursdottir_vmst_is/Documents/Fl&#243;ttamenn/Myndir%20&#237;%20&#225;rssk&#253;rslu%20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publicadministrationis-my.sharepoint.com/personal/gudlaug_h_petursdottir_vmst_is/Documents/Fl&#243;ttamenn/Myndir%20&#237;%20&#225;rssk&#253;rsl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publicadministrationis-my.sharepoint.com/personal/gudlaug_h_petursdottir_vmst_is/Documents/Fl&#243;ttamenn/Myndir%20&#237;%20&#225;rssk&#253;rslu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publicadministrationis-my.sharepoint.com/personal/gudlaug_h_petursdottir_vmst_is/Documents/Fl&#243;ttamenn/Myndir%20&#237;%20&#225;rssk&#253;rslu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publicadministrationis-my.sharepoint.com/personal/gudlaug_h_petursdottir_vmst_is/Documents/Fl&#243;ttamenn/Myndir%20&#237;%20&#225;rssk&#253;rslu%2020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25371828521434E-2"/>
          <c:y val="7.407407407407407E-2"/>
          <c:w val="0.90286351706036749"/>
          <c:h val="0.71771835812190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Blað1!$D$44:$D$55</c:f>
              <c:strCache>
                <c:ptCount val="12"/>
                <c:pt idx="0">
                  <c:v>Janúar</c:v>
                </c:pt>
                <c:pt idx="1">
                  <c:v>Ferbrúar</c:v>
                </c:pt>
                <c:pt idx="2">
                  <c:v>Mars </c:v>
                </c:pt>
                <c:pt idx="3">
                  <c:v>Apríl</c:v>
                </c:pt>
                <c:pt idx="4">
                  <c:v>Maí</c:v>
                </c:pt>
                <c:pt idx="5">
                  <c:v>Júní</c:v>
                </c:pt>
                <c:pt idx="6">
                  <c:v>Júlí</c:v>
                </c:pt>
                <c:pt idx="7">
                  <c:v>Ágúst </c:v>
                </c:pt>
                <c:pt idx="8">
                  <c:v>September </c:v>
                </c:pt>
                <c:pt idx="9">
                  <c:v>Október</c:v>
                </c:pt>
                <c:pt idx="10">
                  <c:v>Nóvember</c:v>
                </c:pt>
                <c:pt idx="11">
                  <c:v>Desember</c:v>
                </c:pt>
              </c:strCache>
            </c:strRef>
          </c:cat>
          <c:val>
            <c:numRef>
              <c:f>Blað1!$E$44:$E$55</c:f>
              <c:numCache>
                <c:formatCode>General</c:formatCode>
                <c:ptCount val="12"/>
                <c:pt idx="0">
                  <c:v>32</c:v>
                </c:pt>
                <c:pt idx="1">
                  <c:v>26</c:v>
                </c:pt>
                <c:pt idx="2">
                  <c:v>48</c:v>
                </c:pt>
                <c:pt idx="3">
                  <c:v>22</c:v>
                </c:pt>
                <c:pt idx="4">
                  <c:v>19</c:v>
                </c:pt>
                <c:pt idx="5">
                  <c:v>16</c:v>
                </c:pt>
                <c:pt idx="6">
                  <c:v>17</c:v>
                </c:pt>
                <c:pt idx="7">
                  <c:v>13</c:v>
                </c:pt>
                <c:pt idx="8">
                  <c:v>8</c:v>
                </c:pt>
                <c:pt idx="9">
                  <c:v>33</c:v>
                </c:pt>
                <c:pt idx="10">
                  <c:v>30</c:v>
                </c:pt>
                <c:pt idx="1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FF-4F2A-B9C3-726A099BF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8202088"/>
        <c:axId val="768206024"/>
      </c:barChart>
      <c:catAx>
        <c:axId val="768202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768206024"/>
        <c:crosses val="autoZero"/>
        <c:auto val="1"/>
        <c:lblAlgn val="ctr"/>
        <c:lblOffset val="100"/>
        <c:noMultiLvlLbl val="0"/>
      </c:catAx>
      <c:valAx>
        <c:axId val="768206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768202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Blað1!$D$84:$D$88</c:f>
              <c:strCache>
                <c:ptCount val="5"/>
                <c:pt idx="0">
                  <c:v>Árbær</c:v>
                </c:pt>
                <c:pt idx="1">
                  <c:v>Breiðholt</c:v>
                </c:pt>
                <c:pt idx="2">
                  <c:v>Grafarvogur</c:v>
                </c:pt>
                <c:pt idx="3">
                  <c:v>Laugardalur</c:v>
                </c:pt>
                <c:pt idx="4">
                  <c:v>Miðborg og Hlíðar</c:v>
                </c:pt>
              </c:strCache>
            </c:strRef>
          </c:cat>
          <c:val>
            <c:numRef>
              <c:f>Blað1!$E$84:$E$88</c:f>
              <c:numCache>
                <c:formatCode>General</c:formatCode>
                <c:ptCount val="5"/>
                <c:pt idx="0">
                  <c:v>32</c:v>
                </c:pt>
                <c:pt idx="1">
                  <c:v>68</c:v>
                </c:pt>
                <c:pt idx="2">
                  <c:v>18</c:v>
                </c:pt>
                <c:pt idx="3">
                  <c:v>72</c:v>
                </c:pt>
                <c:pt idx="4">
                  <c:v>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68-445A-BDB1-9D086A8A8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68214552"/>
        <c:axId val="768222752"/>
      </c:barChart>
      <c:catAx>
        <c:axId val="768214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768222752"/>
        <c:crosses val="autoZero"/>
        <c:auto val="1"/>
        <c:lblAlgn val="ctr"/>
        <c:lblOffset val="100"/>
        <c:noMultiLvlLbl val="0"/>
      </c:catAx>
      <c:valAx>
        <c:axId val="768222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768214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Blað1!$B$21:$B$27</c:f>
              <c:strCache>
                <c:ptCount val="7"/>
                <c:pt idx="0">
                  <c:v>Íslenska</c:v>
                </c:pt>
                <c:pt idx="1">
                  <c:v>Lestur og skrift</c:v>
                </c:pt>
                <c:pt idx="2">
                  <c:v>Samfélagsfræðsla</c:v>
                </c:pt>
                <c:pt idx="3">
                  <c:v>Hagnýt atvinnuleit</c:v>
                </c:pt>
                <c:pt idx="4">
                  <c:v>Vinnuvélanámskeið</c:v>
                </c:pt>
                <c:pt idx="5">
                  <c:v>UML</c:v>
                </c:pt>
                <c:pt idx="6">
                  <c:v>Meiraprófsstyrkur</c:v>
                </c:pt>
              </c:strCache>
            </c:strRef>
          </c:cat>
          <c:val>
            <c:numRef>
              <c:f>Blað1!$C$21:$C$27</c:f>
              <c:numCache>
                <c:formatCode>General</c:formatCode>
                <c:ptCount val="7"/>
                <c:pt idx="0">
                  <c:v>229</c:v>
                </c:pt>
                <c:pt idx="1">
                  <c:v>109</c:v>
                </c:pt>
                <c:pt idx="2">
                  <c:v>111</c:v>
                </c:pt>
                <c:pt idx="3">
                  <c:v>49</c:v>
                </c:pt>
                <c:pt idx="4">
                  <c:v>10</c:v>
                </c:pt>
                <c:pt idx="5">
                  <c:v>74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A5-49CE-8563-BBDD794AD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94588272"/>
        <c:axId val="594589584"/>
      </c:barChart>
      <c:catAx>
        <c:axId val="594588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594589584"/>
        <c:crosses val="autoZero"/>
        <c:auto val="1"/>
        <c:lblAlgn val="ctr"/>
        <c:lblOffset val="100"/>
        <c:noMultiLvlLbl val="0"/>
      </c:catAx>
      <c:valAx>
        <c:axId val="594589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594588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Blað1!$F$62</c:f>
              <c:strCache>
                <c:ptCount val="1"/>
                <c:pt idx="0">
                  <c:v>Fjöldi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Blað1!$E$63:$E$68</c:f>
              <c:strCache>
                <c:ptCount val="6"/>
                <c:pt idx="0">
                  <c:v>20 ára og yngri</c:v>
                </c:pt>
                <c:pt idx="1">
                  <c:v>21 til 30 ára</c:v>
                </c:pt>
                <c:pt idx="2">
                  <c:v>31 til 40 ára</c:v>
                </c:pt>
                <c:pt idx="3">
                  <c:v>41 til 50 ára</c:v>
                </c:pt>
                <c:pt idx="4">
                  <c:v>51 til 60 ára</c:v>
                </c:pt>
                <c:pt idx="5">
                  <c:v>61 til 70 ára</c:v>
                </c:pt>
              </c:strCache>
            </c:strRef>
          </c:cat>
          <c:val>
            <c:numRef>
              <c:f>Blað1!$F$63:$F$68</c:f>
              <c:numCache>
                <c:formatCode>General</c:formatCode>
                <c:ptCount val="6"/>
                <c:pt idx="0">
                  <c:v>17</c:v>
                </c:pt>
                <c:pt idx="1">
                  <c:v>151</c:v>
                </c:pt>
                <c:pt idx="2">
                  <c:v>177</c:v>
                </c:pt>
                <c:pt idx="3">
                  <c:v>89</c:v>
                </c:pt>
                <c:pt idx="4">
                  <c:v>21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F7-4CF5-8173-28909710F2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8422312"/>
        <c:axId val="698419688"/>
      </c:barChart>
      <c:catAx>
        <c:axId val="698422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698419688"/>
        <c:crosses val="autoZero"/>
        <c:auto val="1"/>
        <c:lblAlgn val="ctr"/>
        <c:lblOffset val="100"/>
        <c:noMultiLvlLbl val="0"/>
      </c:catAx>
      <c:valAx>
        <c:axId val="698419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698422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Kynjaskipting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Blað1!$L$62</c:f>
              <c:strCache>
                <c:ptCount val="1"/>
                <c:pt idx="0">
                  <c:v>Fjöldi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75-4A34-BE25-9F6FF30DEC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75-4A34-BE25-9F6FF30DEC37}"/>
              </c:ext>
            </c:extLst>
          </c:dPt>
          <c:cat>
            <c:strRef>
              <c:f>Blað1!$K$63:$K$64</c:f>
              <c:strCache>
                <c:ptCount val="2"/>
                <c:pt idx="0">
                  <c:v>Karlar</c:v>
                </c:pt>
                <c:pt idx="1">
                  <c:v>Konur</c:v>
                </c:pt>
              </c:strCache>
            </c:strRef>
          </c:cat>
          <c:val>
            <c:numRef>
              <c:f>Blað1!$L$63:$L$64</c:f>
              <c:numCache>
                <c:formatCode>General</c:formatCode>
                <c:ptCount val="2"/>
                <c:pt idx="0">
                  <c:v>272</c:v>
                </c:pt>
                <c:pt idx="1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75-4A34-BE25-9F6FF30DEC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Blað1!$G$6:$G$15</c:f>
              <c:strCache>
                <c:ptCount val="10"/>
                <c:pt idx="0">
                  <c:v>Venesúela</c:v>
                </c:pt>
                <c:pt idx="1">
                  <c:v>Írak</c:v>
                </c:pt>
                <c:pt idx="2">
                  <c:v>Palestína</c:v>
                </c:pt>
                <c:pt idx="3">
                  <c:v>Sýrland </c:v>
                </c:pt>
                <c:pt idx="4">
                  <c:v>Afganistan</c:v>
                </c:pt>
                <c:pt idx="5">
                  <c:v>Nígería </c:v>
                </c:pt>
                <c:pt idx="6">
                  <c:v>Sómalía</c:v>
                </c:pt>
                <c:pt idx="7">
                  <c:v>Íran </c:v>
                </c:pt>
                <c:pt idx="8">
                  <c:v>Pakistan</c:v>
                </c:pt>
                <c:pt idx="9">
                  <c:v>Úganda</c:v>
                </c:pt>
              </c:strCache>
            </c:strRef>
          </c:cat>
          <c:val>
            <c:numRef>
              <c:f>Blað1!$H$6:$H$15</c:f>
              <c:numCache>
                <c:formatCode>General</c:formatCode>
                <c:ptCount val="10"/>
                <c:pt idx="0">
                  <c:v>132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34</c:v>
                </c:pt>
                <c:pt idx="5">
                  <c:v>29</c:v>
                </c:pt>
                <c:pt idx="6">
                  <c:v>25</c:v>
                </c:pt>
                <c:pt idx="7">
                  <c:v>23</c:v>
                </c:pt>
                <c:pt idx="8">
                  <c:v>10</c:v>
                </c:pt>
                <c:pt idx="9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07-400D-AEE1-47E54837A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4649512"/>
        <c:axId val="784654432"/>
      </c:barChart>
      <c:catAx>
        <c:axId val="784649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784654432"/>
        <c:crosses val="autoZero"/>
        <c:auto val="1"/>
        <c:lblAlgn val="ctr"/>
        <c:lblOffset val="100"/>
        <c:noMultiLvlLbl val="0"/>
      </c:catAx>
      <c:valAx>
        <c:axId val="78465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784649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1pPr>
    <a:lvl2pPr marL="171446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2pPr>
    <a:lvl3pPr marL="342891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3pPr>
    <a:lvl4pPr marL="514337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4pPr>
    <a:lvl5pPr marL="685783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5pPr>
    <a:lvl6pPr marL="857229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6pPr>
    <a:lvl7pPr marL="1028674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7pPr>
    <a:lvl8pPr marL="1200120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8pPr>
    <a:lvl9pPr marL="1371566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16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63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79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34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17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63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67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80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77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14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67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02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65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800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24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glæra 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" r="36918"/>
          <a:stretch/>
        </p:blipFill>
        <p:spPr>
          <a:xfrm>
            <a:off x="4572000" y="-5089"/>
            <a:ext cx="4578350" cy="51485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8775" y="562372"/>
            <a:ext cx="3894248" cy="17907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775" y="2523728"/>
            <a:ext cx="3894248" cy="124182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358775" y="2438401"/>
            <a:ext cx="3894248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59CDBCF7-E2FD-854E-939C-29C78B2809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85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59E384A-0C08-2649-8CBC-09FEBBA06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>
                    <a:lumMod val="85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8639B7F-0716-DF4B-8A48-E0534F228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85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lkomin grænn bak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718942" y="4770040"/>
            <a:ext cx="603250" cy="273844"/>
          </a:xfrm>
        </p:spPr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40891" y="4770040"/>
            <a:ext cx="2070100" cy="273844"/>
          </a:xfrm>
        </p:spPr>
        <p:txBody>
          <a:bodyPr/>
          <a:lstStyle/>
          <a:p>
            <a:endParaRPr lang="is-I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30142" y="4770040"/>
            <a:ext cx="444500" cy="273844"/>
          </a:xfrm>
        </p:spPr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chemeClr val="accent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567051"/>
            <a:ext cx="6858000" cy="797297"/>
          </a:xfrm>
        </p:spPr>
        <p:txBody>
          <a:bodyPr anchor="b">
            <a:noAutofit/>
          </a:bodyPr>
          <a:lstStyle>
            <a:lvl1pPr algn="ctr">
              <a:defRPr sz="55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Hlé / Velkomin</a:t>
            </a:r>
            <a:endParaRPr lang="is-I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43000" y="2731555"/>
            <a:ext cx="6858000" cy="91402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3E0BDA-CEB8-514E-8149-EF50EC0298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37" y="4072278"/>
            <a:ext cx="644526" cy="6445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464F0C-0FA9-644B-ACF4-5B0489380D09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lkomin grænn bak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718942" y="4770040"/>
            <a:ext cx="603250" cy="273844"/>
          </a:xfrm>
        </p:spPr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40891" y="4770040"/>
            <a:ext cx="2070100" cy="273844"/>
          </a:xfrm>
        </p:spPr>
        <p:txBody>
          <a:bodyPr/>
          <a:lstStyle/>
          <a:p>
            <a:endParaRPr lang="is-I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30142" y="4770040"/>
            <a:ext cx="444500" cy="273844"/>
          </a:xfrm>
        </p:spPr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chemeClr val="accent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567051"/>
            <a:ext cx="6858000" cy="797297"/>
          </a:xfrm>
        </p:spPr>
        <p:txBody>
          <a:bodyPr anchor="b">
            <a:noAutofit/>
          </a:bodyPr>
          <a:lstStyle>
            <a:lvl1pPr algn="ctr">
              <a:defRPr sz="55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Hlé / Velkomin</a:t>
            </a:r>
            <a:endParaRPr lang="is-I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43000" y="2731555"/>
            <a:ext cx="6858000" cy="91402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CEB630-A3D5-CC49-827F-C064CB3BF0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37" y="4072278"/>
            <a:ext cx="644526" cy="6445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289B65-642F-1042-AC56-36F7B9539913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omin grár bak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196850" y="4670424"/>
            <a:ext cx="3602517" cy="473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506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9" name="Rectangle 8"/>
          <p:cNvSpPr/>
          <p:nvPr userDrawn="1"/>
        </p:nvSpPr>
        <p:spPr>
          <a:xfrm>
            <a:off x="3416595" y="4543647"/>
            <a:ext cx="5727405" cy="599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1" y="0"/>
            <a:ext cx="9143999" cy="51435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 dirty="0">
              <a:solidFill>
                <a:schemeClr val="accent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567051"/>
            <a:ext cx="6858000" cy="797297"/>
          </a:xfrm>
        </p:spPr>
        <p:txBody>
          <a:bodyPr anchor="b">
            <a:noAutofit/>
          </a:bodyPr>
          <a:lstStyle>
            <a:lvl1pPr algn="ctr">
              <a:defRPr sz="55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Hlé / Velkomin!</a:t>
            </a:r>
            <a:endParaRPr lang="is-I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43000" y="2731555"/>
            <a:ext cx="6858000" cy="91402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98" y="4064783"/>
            <a:ext cx="660401" cy="6604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6FA120-E124-D041-9E6B-9BC7E821659D}"/>
              </a:ext>
            </a:extLst>
          </p:cNvPr>
          <p:cNvSpPr txBox="1"/>
          <p:nvPr userDrawn="1"/>
        </p:nvSpPr>
        <p:spPr>
          <a:xfrm>
            <a:off x="3343328" y="4811035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fnisyfir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-38" r="22669" b="123"/>
          <a:stretch/>
        </p:blipFill>
        <p:spPr>
          <a:xfrm>
            <a:off x="-63795" y="6350"/>
            <a:ext cx="4635795" cy="513715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450869" y="584200"/>
            <a:ext cx="3334357" cy="784622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Efni kynningar</a:t>
            </a:r>
            <a:endParaRPr lang="is-I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450862" y="1539478"/>
            <a:ext cx="3334597" cy="289322"/>
          </a:xfrm>
        </p:spPr>
        <p:txBody>
          <a:bodyPr anchor="ctr">
            <a:normAutofit/>
          </a:bodyPr>
          <a:lstStyle>
            <a:lvl1pPr marL="0" indent="0" algn="l">
              <a:buFont typeface="Arial" charset="0"/>
              <a:buNone/>
              <a:defRPr sz="1400"/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95175" y="1539478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1</a:t>
            </a:r>
            <a:endParaRPr lang="is-IS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95175" y="1831637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2</a:t>
            </a:r>
            <a:endParaRPr lang="is-I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5450958" y="1831457"/>
            <a:ext cx="3334268" cy="289503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4795175" y="2124610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3</a:t>
            </a:r>
            <a:endParaRPr lang="is-IS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795175" y="2416769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4</a:t>
            </a:r>
            <a:endParaRPr lang="is-IS" dirty="0"/>
          </a:p>
        </p:txBody>
      </p:sp>
      <p:sp>
        <p:nvSpPr>
          <p:cNvPr id="25" name="Text Placeholder 20"/>
          <p:cNvSpPr>
            <a:spLocks noGrp="1"/>
          </p:cNvSpPr>
          <p:nvPr>
            <p:ph type="body" sz="quarter" idx="18"/>
          </p:nvPr>
        </p:nvSpPr>
        <p:spPr>
          <a:xfrm>
            <a:off x="5450958" y="2124105"/>
            <a:ext cx="3334268" cy="289827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26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5450958" y="2419901"/>
            <a:ext cx="3334268" cy="286191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4795175" y="2709742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5</a:t>
            </a:r>
            <a:endParaRPr lang="is-IS" dirty="0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795175" y="3001901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6</a:t>
            </a:r>
            <a:endParaRPr lang="is-IS" dirty="0"/>
          </a:p>
        </p:txBody>
      </p:sp>
      <p:sp>
        <p:nvSpPr>
          <p:cNvPr id="30" name="Text Placeholder 20"/>
          <p:cNvSpPr>
            <a:spLocks noGrp="1"/>
          </p:cNvSpPr>
          <p:nvPr>
            <p:ph type="body" sz="quarter" idx="22"/>
          </p:nvPr>
        </p:nvSpPr>
        <p:spPr>
          <a:xfrm>
            <a:off x="5450958" y="3001721"/>
            <a:ext cx="3334268" cy="289503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4795175" y="3294874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7</a:t>
            </a:r>
            <a:endParaRPr lang="is-IS" dirty="0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4795175" y="3587033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8</a:t>
            </a:r>
            <a:endParaRPr lang="is-IS" dirty="0"/>
          </a:p>
        </p:txBody>
      </p:sp>
      <p:sp>
        <p:nvSpPr>
          <p:cNvPr id="33" name="Text Placeholder 20"/>
          <p:cNvSpPr>
            <a:spLocks noGrp="1"/>
          </p:cNvSpPr>
          <p:nvPr>
            <p:ph type="body" sz="quarter" idx="25"/>
          </p:nvPr>
        </p:nvSpPr>
        <p:spPr>
          <a:xfrm>
            <a:off x="5450958" y="3294369"/>
            <a:ext cx="3334268" cy="289827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34" name="Text Placeholder 20"/>
          <p:cNvSpPr>
            <a:spLocks noGrp="1"/>
          </p:cNvSpPr>
          <p:nvPr>
            <p:ph type="body" sz="quarter" idx="26"/>
          </p:nvPr>
        </p:nvSpPr>
        <p:spPr>
          <a:xfrm>
            <a:off x="5450958" y="3590165"/>
            <a:ext cx="3334268" cy="286191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35" name="Text Placeholder 20"/>
          <p:cNvSpPr>
            <a:spLocks noGrp="1"/>
          </p:cNvSpPr>
          <p:nvPr>
            <p:ph type="body" sz="quarter" idx="27"/>
          </p:nvPr>
        </p:nvSpPr>
        <p:spPr>
          <a:xfrm>
            <a:off x="5450958" y="2709150"/>
            <a:ext cx="3334268" cy="289503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4795175" y="3877710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9</a:t>
            </a:r>
            <a:endParaRPr lang="is-IS" dirty="0"/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4795175" y="4169869"/>
            <a:ext cx="539416" cy="289322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10</a:t>
            </a:r>
            <a:endParaRPr lang="is-IS" dirty="0"/>
          </a:p>
        </p:txBody>
      </p:sp>
      <p:sp>
        <p:nvSpPr>
          <p:cNvPr id="38" name="Text Placeholder 20"/>
          <p:cNvSpPr>
            <a:spLocks noGrp="1"/>
          </p:cNvSpPr>
          <p:nvPr>
            <p:ph type="body" sz="quarter" idx="30"/>
          </p:nvPr>
        </p:nvSpPr>
        <p:spPr>
          <a:xfrm>
            <a:off x="5450958" y="3877206"/>
            <a:ext cx="3334268" cy="289827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sp>
        <p:nvSpPr>
          <p:cNvPr id="39" name="Text Placeholder 20"/>
          <p:cNvSpPr>
            <a:spLocks noGrp="1"/>
          </p:cNvSpPr>
          <p:nvPr>
            <p:ph type="body" sz="quarter" idx="31"/>
          </p:nvPr>
        </p:nvSpPr>
        <p:spPr>
          <a:xfrm>
            <a:off x="5450958" y="4173000"/>
            <a:ext cx="3334268" cy="286191"/>
          </a:xfrm>
        </p:spPr>
        <p:txBody>
          <a:bodyPr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  <a:endParaRPr lang="is-IS" dirty="0"/>
          </a:p>
        </p:txBody>
      </p:sp>
      <p:cxnSp>
        <p:nvCxnSpPr>
          <p:cNvPr id="41" name="Straight Connector 40"/>
          <p:cNvCxnSpPr/>
          <p:nvPr userDrawn="1"/>
        </p:nvCxnSpPr>
        <p:spPr>
          <a:xfrm>
            <a:off x="5536019" y="1446027"/>
            <a:ext cx="3249207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72D6716C-6B47-DA4C-9FBB-B0126F542A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46" name="Date Placeholder 3">
            <a:extLst>
              <a:ext uri="{FF2B5EF4-FFF2-40B4-BE49-F238E27FC236}">
                <a16:creationId xmlns:a16="http://schemas.microsoft.com/office/drawing/2014/main" id="{7BF48806-A1B0-D241-8127-F400A1739B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47" name="Footer Placeholder 4">
            <a:extLst>
              <a:ext uri="{FF2B5EF4-FFF2-40B4-BE49-F238E27FC236}">
                <a16:creationId xmlns:a16="http://schemas.microsoft.com/office/drawing/2014/main" id="{E321E6AB-0586-5742-8C2B-C51A6CB931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368634D8-CEF7-8C4D-9798-87891335B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B5D3E9-B3A7-E749-962A-7B6EBD8C3C76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nú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358775" y="627063"/>
            <a:ext cx="4213225" cy="3630887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179704" y="990276"/>
            <a:ext cx="2567016" cy="1979195"/>
          </a:xfrm>
        </p:spPr>
        <p:txBody>
          <a:bodyPr anchor="b">
            <a:normAutofit/>
          </a:bodyPr>
          <a:lstStyle>
            <a:lvl1pPr algn="ctr">
              <a:defRPr sz="13125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1</a:t>
            </a:r>
            <a:endParaRPr lang="is-I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79704" y="2983406"/>
            <a:ext cx="2567016" cy="9140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  <a:ea typeface="Helvetica" charset="0"/>
                <a:cs typeface="Helvetica" charset="0"/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571999" y="627063"/>
            <a:ext cx="4213225" cy="36308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is-I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fsstöðvar vmst">
    <p:bg>
      <p:bgPr>
        <a:solidFill>
          <a:schemeClr val="tx2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295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/>
              <a:t>v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977" y="1337110"/>
            <a:ext cx="4483100" cy="3182316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985942" y="483117"/>
            <a:ext cx="5172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STARFSSTÖÐVAR VINNUM</a:t>
            </a:r>
            <a:r>
              <a:rPr lang="is-IS" sz="2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ÁLASTOFNUNAR</a:t>
            </a:r>
            <a:endParaRPr lang="tr-TR" sz="22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3197693" y="3608984"/>
            <a:ext cx="61722" cy="617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2840457" y="3910957"/>
            <a:ext cx="61722" cy="617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3816975" y="2239610"/>
            <a:ext cx="61722" cy="617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6274621" y="2521614"/>
            <a:ext cx="61722" cy="617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2882949" y="3368733"/>
            <a:ext cx="6912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 err="1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Reykjav</a:t>
            </a:r>
            <a:r>
              <a:rPr lang="is-IS" sz="1000" b="1" dirty="0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ík</a:t>
            </a:r>
            <a:endParaRPr lang="tr-TR" sz="1000" b="1" dirty="0">
              <a:solidFill>
                <a:schemeClr val="bg2">
                  <a:lumMod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3428829" y="1999360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 err="1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Skagaströnd</a:t>
            </a:r>
            <a:endParaRPr lang="tr-TR" sz="1000" b="1" dirty="0">
              <a:solidFill>
                <a:schemeClr val="bg2">
                  <a:lumMod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5941442" y="2239611"/>
            <a:ext cx="7280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 err="1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Egilsstaðir</a:t>
            </a:r>
            <a:endParaRPr lang="tr-TR" sz="1000" b="1" dirty="0">
              <a:solidFill>
                <a:schemeClr val="bg2">
                  <a:lumMod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2403885" y="3670707"/>
            <a:ext cx="9348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 err="1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Reykjanesbær</a:t>
            </a:r>
            <a:endParaRPr lang="tr-TR" sz="1000" b="1" dirty="0">
              <a:solidFill>
                <a:schemeClr val="bg2">
                  <a:lumMod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3773782" y="4057045"/>
            <a:ext cx="61722" cy="617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3527965" y="3816795"/>
            <a:ext cx="5533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 err="1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Selfoss</a:t>
            </a:r>
            <a:endParaRPr lang="tr-TR" sz="1000" b="1" dirty="0">
              <a:solidFill>
                <a:schemeClr val="bg2">
                  <a:lumMod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2689788" y="1838822"/>
            <a:ext cx="61722" cy="617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2371372" y="1598572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sz="1000" b="1" dirty="0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Ísafjörður</a:t>
            </a:r>
            <a:endParaRPr lang="tr-TR" sz="1000" b="1" dirty="0">
              <a:solidFill>
                <a:schemeClr val="bg2">
                  <a:lumMod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4610724" y="2000405"/>
            <a:ext cx="61722" cy="617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4323569" y="1760155"/>
            <a:ext cx="6383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 err="1">
                <a:solidFill>
                  <a:schemeClr val="bg2">
                    <a:lumMod val="2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Akureyri</a:t>
            </a:r>
            <a:endParaRPr lang="tr-TR" sz="1000" b="1" dirty="0">
              <a:solidFill>
                <a:schemeClr val="bg2">
                  <a:lumMod val="25000"/>
                </a:schemeClr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00FE66A-5809-AE4B-9CA7-DCDC2290DB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29A4512-0562-E743-8B59-8A77B9D65558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73415" y="329791"/>
            <a:ext cx="8511810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14" name="Text Placeholder 2"/>
          <p:cNvSpPr>
            <a:spLocks noGrp="1"/>
          </p:cNvSpPr>
          <p:nvPr>
            <p:ph idx="1"/>
          </p:nvPr>
        </p:nvSpPr>
        <p:spPr>
          <a:xfrm>
            <a:off x="273415" y="1339702"/>
            <a:ext cx="8511809" cy="328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3pPr>
              <a:spcBef>
                <a:spcPts val="400"/>
              </a:spcBef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F75D60F-C909-224B-88BF-2557DCFF7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55C39C-441C-654E-A6BF-3C5F19BA38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1085058-49A5-8E4A-871D-C3A30CD97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7516706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12" y="-2936"/>
            <a:ext cx="360000" cy="336973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idx="1"/>
          </p:nvPr>
        </p:nvSpPr>
        <p:spPr>
          <a:xfrm>
            <a:off x="273415" y="1339702"/>
            <a:ext cx="7516706" cy="328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375"/>
              </a:spcBef>
              <a:defRPr sz="1600">
                <a:latin typeface="Montserrat" charset="0"/>
                <a:ea typeface="Montserrat" charset="0"/>
                <a:cs typeface="Montserrat" charset="0"/>
              </a:defRPr>
            </a:lvl1pPr>
            <a:lvl2pPr>
              <a:spcBef>
                <a:spcPts val="400"/>
              </a:spcBef>
              <a:defRPr sz="1400">
                <a:latin typeface="Montserrat" charset="0"/>
                <a:ea typeface="Montserrat" charset="0"/>
                <a:cs typeface="Montserrat" charset="0"/>
              </a:defRPr>
            </a:lvl2pPr>
            <a:lvl3pPr>
              <a:spcBef>
                <a:spcPts val="400"/>
              </a:spcBef>
              <a:defRPr sz="1200">
                <a:latin typeface="Montserrat" charset="0"/>
                <a:ea typeface="Montserrat" charset="0"/>
                <a:cs typeface="Montserrat" charset="0"/>
              </a:defRPr>
            </a:lvl3pPr>
            <a:lvl4pPr>
              <a:spcBef>
                <a:spcPts val="400"/>
              </a:spcBef>
              <a:defRPr sz="1000">
                <a:latin typeface="Montserrat" charset="0"/>
                <a:ea typeface="Montserrat" charset="0"/>
                <a:cs typeface="Montserrat" charset="0"/>
              </a:defRPr>
            </a:lvl4pPr>
            <a:lvl5pPr>
              <a:spcBef>
                <a:spcPts val="400"/>
              </a:spcBef>
              <a:defRPr sz="800"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094920" y="0"/>
            <a:ext cx="1049079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AF58F28-2108-384C-B191-390CFDCC1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34421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D905D27-D564-2048-9807-27A236A34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7639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1DFFE74-4EA7-8349-A407-242E10A6F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5621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7516706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12" y="-2936"/>
            <a:ext cx="360000" cy="336973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idx="1"/>
          </p:nvPr>
        </p:nvSpPr>
        <p:spPr>
          <a:xfrm>
            <a:off x="273415" y="1339702"/>
            <a:ext cx="7516706" cy="328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375"/>
              </a:spcBef>
              <a:defRPr sz="1600">
                <a:latin typeface="Montserrat" charset="0"/>
                <a:ea typeface="Montserrat" charset="0"/>
                <a:cs typeface="Montserrat" charset="0"/>
              </a:defRPr>
            </a:lvl1pPr>
            <a:lvl2pPr>
              <a:spcBef>
                <a:spcPts val="400"/>
              </a:spcBef>
              <a:defRPr sz="1400">
                <a:latin typeface="Montserrat" charset="0"/>
                <a:ea typeface="Montserrat" charset="0"/>
                <a:cs typeface="Montserrat" charset="0"/>
              </a:defRPr>
            </a:lvl2pPr>
            <a:lvl3pPr>
              <a:spcBef>
                <a:spcPts val="400"/>
              </a:spcBef>
              <a:defRPr sz="1200">
                <a:latin typeface="Montserrat" charset="0"/>
                <a:ea typeface="Montserrat" charset="0"/>
                <a:cs typeface="Montserrat" charset="0"/>
              </a:defRPr>
            </a:lvl3pPr>
            <a:lvl4pPr>
              <a:spcBef>
                <a:spcPts val="400"/>
              </a:spcBef>
              <a:defRPr sz="1000">
                <a:latin typeface="Montserrat" charset="0"/>
                <a:ea typeface="Montserrat" charset="0"/>
                <a:cs typeface="Montserrat" charset="0"/>
              </a:defRPr>
            </a:lvl4pPr>
            <a:lvl5pPr>
              <a:spcBef>
                <a:spcPts val="400"/>
              </a:spcBef>
              <a:defRPr sz="800"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094920" y="0"/>
            <a:ext cx="104907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B008395-87C5-784D-B9F0-3A7004984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34421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6552091-4E45-B241-A70F-6A18EF57E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7639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53AF1A9-7A2B-734E-91F8-C1540A0FF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5621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2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7516706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12" y="-2936"/>
            <a:ext cx="360000" cy="336973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idx="1"/>
          </p:nvPr>
        </p:nvSpPr>
        <p:spPr>
          <a:xfrm>
            <a:off x="273415" y="1339702"/>
            <a:ext cx="7516706" cy="328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375"/>
              </a:spcBef>
              <a:defRPr sz="1600">
                <a:latin typeface="Montserrat" charset="0"/>
                <a:ea typeface="Montserrat" charset="0"/>
                <a:cs typeface="Montserrat" charset="0"/>
              </a:defRPr>
            </a:lvl1pPr>
            <a:lvl2pPr>
              <a:spcBef>
                <a:spcPts val="400"/>
              </a:spcBef>
              <a:defRPr sz="1400">
                <a:latin typeface="Montserrat" charset="0"/>
                <a:ea typeface="Montserrat" charset="0"/>
                <a:cs typeface="Montserrat" charset="0"/>
              </a:defRPr>
            </a:lvl2pPr>
            <a:lvl3pPr>
              <a:spcBef>
                <a:spcPts val="400"/>
              </a:spcBef>
              <a:defRPr sz="1200">
                <a:latin typeface="Montserrat" charset="0"/>
                <a:ea typeface="Montserrat" charset="0"/>
                <a:cs typeface="Montserrat" charset="0"/>
              </a:defRPr>
            </a:lvl3pPr>
            <a:lvl4pPr>
              <a:spcBef>
                <a:spcPts val="400"/>
              </a:spcBef>
              <a:defRPr sz="1000">
                <a:latin typeface="Montserrat" charset="0"/>
                <a:ea typeface="Montserrat" charset="0"/>
                <a:cs typeface="Montserrat" charset="0"/>
              </a:defRPr>
            </a:lvl4pPr>
            <a:lvl5pPr>
              <a:spcBef>
                <a:spcPts val="400"/>
              </a:spcBef>
              <a:defRPr sz="800"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094920" y="0"/>
            <a:ext cx="1049079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0BEE637-07F0-FC40-A4B3-75BA91DB7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34421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9B58704-AAB7-8B45-BD2A-986793AA1A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7639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0E4C01C-71FE-5A4B-8CC9-38936CB08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5621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glæra 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7232" y="-5089"/>
            <a:ext cx="4649082" cy="51485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8775" y="562372"/>
            <a:ext cx="3837541" cy="17907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775" y="2523728"/>
            <a:ext cx="3837541" cy="124182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r="36918"/>
          <a:stretch/>
        </p:blipFill>
        <p:spPr>
          <a:xfrm>
            <a:off x="4572000" y="-5089"/>
            <a:ext cx="4578350" cy="5148589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>
            <a:off x="358775" y="2438401"/>
            <a:ext cx="389424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80A8AB2C-8ADE-A34D-A5F4-E7FA30AECF5B}"/>
              </a:ext>
            </a:extLst>
          </p:cNvPr>
          <p:cNvSpPr txBox="1">
            <a:spLocks/>
          </p:cNvSpPr>
          <p:nvPr userDrawn="1"/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25705D-B83F-EA46-ABCB-D31E01248A56}" type="datetimeFigureOut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10.12.2021</a:t>
            </a:fld>
            <a:endParaRPr lang="is-IS" sz="800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52A7F633-152A-5044-99F8-B71998170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>
                    <a:lumMod val="85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C089FBB0-A332-214F-A31F-CB1A8EC59ACF}"/>
              </a:ext>
            </a:extLst>
          </p:cNvPr>
          <p:cNvSpPr txBox="1">
            <a:spLocks/>
          </p:cNvSpPr>
          <p:nvPr userDrawn="1"/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F82C431-87ED-6340-BF49-DF4BFD9B35D9}" type="slidenum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‹#›</a:t>
            </a:fld>
            <a:endParaRPr lang="is-IS" sz="80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BC9B61-7F3D-994F-93F6-4875E34143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5E73AA7-A897-9345-BCA7-5613EF76E686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2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7516706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12" y="-2936"/>
            <a:ext cx="360000" cy="336973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idx="1"/>
          </p:nvPr>
        </p:nvSpPr>
        <p:spPr>
          <a:xfrm>
            <a:off x="273415" y="1339702"/>
            <a:ext cx="7516706" cy="328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375"/>
              </a:spcBef>
              <a:defRPr sz="1600">
                <a:latin typeface="Montserrat" charset="0"/>
                <a:ea typeface="Montserrat" charset="0"/>
                <a:cs typeface="Montserrat" charset="0"/>
              </a:defRPr>
            </a:lvl1pPr>
            <a:lvl2pPr>
              <a:spcBef>
                <a:spcPts val="400"/>
              </a:spcBef>
              <a:defRPr sz="1400">
                <a:latin typeface="Montserrat" charset="0"/>
                <a:ea typeface="Montserrat" charset="0"/>
                <a:cs typeface="Montserrat" charset="0"/>
              </a:defRPr>
            </a:lvl2pPr>
            <a:lvl3pPr>
              <a:spcBef>
                <a:spcPts val="400"/>
              </a:spcBef>
              <a:defRPr sz="1200">
                <a:latin typeface="Montserrat" charset="0"/>
                <a:ea typeface="Montserrat" charset="0"/>
                <a:cs typeface="Montserrat" charset="0"/>
              </a:defRPr>
            </a:lvl3pPr>
            <a:lvl4pPr>
              <a:spcBef>
                <a:spcPts val="400"/>
              </a:spcBef>
              <a:defRPr sz="1000">
                <a:latin typeface="Montserrat" charset="0"/>
                <a:ea typeface="Montserrat" charset="0"/>
                <a:cs typeface="Montserrat" charset="0"/>
              </a:defRPr>
            </a:lvl4pPr>
            <a:lvl5pPr>
              <a:spcBef>
                <a:spcPts val="400"/>
              </a:spcBef>
              <a:defRPr sz="800"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094920" y="0"/>
            <a:ext cx="1049079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C89060E-6A0D-904F-8642-EC9CEBB5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34421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D156924-C131-8B4B-902F-8618B6680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7639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CB45AF0-F97B-7644-BBAA-A296839A7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5621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2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2" r="66295"/>
          <a:stretch/>
        </p:blipFill>
        <p:spPr>
          <a:xfrm>
            <a:off x="7302500" y="-5089"/>
            <a:ext cx="1847850" cy="5148589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6722808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18" name="Text Placeholder 2"/>
          <p:cNvSpPr>
            <a:spLocks noGrp="1"/>
          </p:cNvSpPr>
          <p:nvPr>
            <p:ph idx="1"/>
          </p:nvPr>
        </p:nvSpPr>
        <p:spPr>
          <a:xfrm>
            <a:off x="273415" y="1339702"/>
            <a:ext cx="6722808" cy="328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375"/>
              </a:spcBef>
              <a:defRPr sz="1600">
                <a:latin typeface="Montserrat" charset="0"/>
                <a:ea typeface="Montserrat" charset="0"/>
                <a:cs typeface="Montserrat" charset="0"/>
              </a:defRPr>
            </a:lvl1pPr>
            <a:lvl2pPr>
              <a:spcBef>
                <a:spcPts val="400"/>
              </a:spcBef>
              <a:defRPr sz="1400">
                <a:latin typeface="Montserrat" charset="0"/>
                <a:ea typeface="Montserrat" charset="0"/>
                <a:cs typeface="Montserrat" charset="0"/>
              </a:defRPr>
            </a:lvl2pPr>
            <a:lvl3pPr>
              <a:spcBef>
                <a:spcPts val="400"/>
              </a:spcBef>
              <a:defRPr sz="1200">
                <a:latin typeface="Montserrat" charset="0"/>
                <a:ea typeface="Montserrat" charset="0"/>
                <a:cs typeface="Montserrat" charset="0"/>
              </a:defRPr>
            </a:lvl3pPr>
            <a:lvl4pPr>
              <a:spcBef>
                <a:spcPts val="400"/>
              </a:spcBef>
              <a:defRPr sz="1000">
                <a:latin typeface="Montserrat" charset="0"/>
                <a:ea typeface="Montserrat" charset="0"/>
                <a:cs typeface="Montserrat" charset="0"/>
              </a:defRPr>
            </a:lvl4pPr>
            <a:lvl5pPr>
              <a:spcBef>
                <a:spcPts val="400"/>
              </a:spcBef>
              <a:defRPr sz="800"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B2FC25D-8D57-4742-AB65-4C1C81E10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40523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7E544CA-EA7C-5246-9ED9-CBEF8545E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3741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D2A0BC-C092-074E-BA10-228118BDF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1723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2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6701543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12" y="-2936"/>
            <a:ext cx="360000" cy="336973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idx="1"/>
          </p:nvPr>
        </p:nvSpPr>
        <p:spPr>
          <a:xfrm>
            <a:off x="273415" y="1339702"/>
            <a:ext cx="6701543" cy="328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375"/>
              </a:spcBef>
              <a:defRPr sz="1600">
                <a:latin typeface="Montserrat" charset="0"/>
                <a:ea typeface="Montserrat" charset="0"/>
                <a:cs typeface="Montserrat" charset="0"/>
              </a:defRPr>
            </a:lvl1pPr>
            <a:lvl2pPr>
              <a:spcBef>
                <a:spcPts val="400"/>
              </a:spcBef>
              <a:defRPr sz="1400">
                <a:latin typeface="Montserrat" charset="0"/>
                <a:ea typeface="Montserrat" charset="0"/>
                <a:cs typeface="Montserrat" charset="0"/>
              </a:defRPr>
            </a:lvl2pPr>
            <a:lvl3pPr>
              <a:spcBef>
                <a:spcPts val="400"/>
              </a:spcBef>
              <a:defRPr sz="1200">
                <a:latin typeface="Montserrat" charset="0"/>
                <a:ea typeface="Montserrat" charset="0"/>
                <a:cs typeface="Montserrat" charset="0"/>
              </a:defRPr>
            </a:lvl3pPr>
            <a:lvl4pPr>
              <a:spcBef>
                <a:spcPts val="400"/>
              </a:spcBef>
              <a:defRPr sz="1000">
                <a:latin typeface="Montserrat" charset="0"/>
                <a:ea typeface="Montserrat" charset="0"/>
                <a:cs typeface="Montserrat" charset="0"/>
              </a:defRPr>
            </a:lvl4pPr>
            <a:lvl5pPr>
              <a:spcBef>
                <a:spcPts val="400"/>
              </a:spcBef>
              <a:defRPr sz="800">
                <a:latin typeface="Montserrat" charset="0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8322192" y="3174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302500" y="0"/>
            <a:ext cx="1841500" cy="5146675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is-IS"/>
              <a:t>Smelltu til að setja inn mynd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181E44-18C3-4D4C-BB67-C90233B11E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40523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6063311-7F4E-F944-8BBD-B6949FC0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3741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266CE62-5001-9844-ACAB-6F37F55E4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1723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3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" y="0"/>
            <a:ext cx="424593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3701973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2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2"/>
              </a:buClr>
              <a:defRPr sz="1000">
                <a:solidFill>
                  <a:schemeClr val="bg1"/>
                </a:solidFill>
              </a:defRPr>
            </a:lvl4pPr>
            <a:lvl5pPr>
              <a:buClr>
                <a:schemeClr val="bg2"/>
              </a:buCl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3701973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73415" y="1105788"/>
            <a:ext cx="37019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4572000" y="627063"/>
            <a:ext cx="4213225" cy="3997325"/>
          </a:xfrm>
        </p:spPr>
        <p:txBody>
          <a:bodyPr/>
          <a:lstStyle/>
          <a:p>
            <a:pPr lvl="0"/>
            <a:endParaRPr lang="is-I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D4BA1E0-CF85-7C4E-A82B-E0A2ABB9F0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4C06CCDD-F180-4447-89ED-8DD8DE3E1B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828802C-CC9A-B44F-A40B-4292293D3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6982837-D29E-8545-8E65-1E0925AABD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E1518E-8AEE-8F48-9485-F1130A4BC161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3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" y="0"/>
            <a:ext cx="424593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3701973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3701973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73415" y="1105788"/>
            <a:ext cx="37019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4572000" y="627063"/>
            <a:ext cx="4213225" cy="3997325"/>
          </a:xfrm>
        </p:spPr>
        <p:txBody>
          <a:bodyPr/>
          <a:lstStyle/>
          <a:p>
            <a:pPr lvl="0"/>
            <a:endParaRPr lang="is-I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B005AC-A1BF-3C46-9E12-8FF248706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8EE4B7D-C12D-5546-9B5D-44C938C05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090F34C-AF1B-3048-A70A-DF11ED9D84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9D872226-CFCC-3846-868D-C2D73B880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0718C-AAEC-464C-A66E-82CC9A3EFB52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3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" y="0"/>
            <a:ext cx="4245934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3701973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3701973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73415" y="1105788"/>
            <a:ext cx="37019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4572000" y="627063"/>
            <a:ext cx="4213225" cy="3997325"/>
          </a:xfrm>
        </p:spPr>
        <p:txBody>
          <a:bodyPr/>
          <a:lstStyle/>
          <a:p>
            <a:pPr lvl="0"/>
            <a:endParaRPr lang="is-I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0F9B62D-9D6C-1048-B518-9FE51DFCD4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815FFBF0-BA18-164B-A200-C89CDFDC0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8BFD34F3-BD88-9145-8533-A51FE9713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8CA096A-8597-EF4B-A66B-97B77D340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240D68-EEBF-4843-A55C-9340C7CD31EA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3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" y="0"/>
            <a:ext cx="4245934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3701973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3701973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73415" y="1105788"/>
            <a:ext cx="37019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4572000" y="627063"/>
            <a:ext cx="4213225" cy="3997325"/>
          </a:xfrm>
        </p:spPr>
        <p:txBody>
          <a:bodyPr/>
          <a:lstStyle/>
          <a:p>
            <a:pPr lvl="0"/>
            <a:endParaRPr lang="is-I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93F6FB6-8D04-1B4E-A904-112645E4C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FBBD28E7-A729-2B4C-886B-2EA0B4E86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87DF564D-955C-BF4C-813D-F6E6D89F71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572223AC-A14D-0F46-A64E-1A3B8BEFA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A49F12-C909-3748-8BB2-AF1BAEED55A9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3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196850" y="4670424"/>
            <a:ext cx="3602517" cy="473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506"/>
          </a:p>
        </p:txBody>
      </p:sp>
      <p:sp>
        <p:nvSpPr>
          <p:cNvPr id="12" name="Rectangle 11"/>
          <p:cNvSpPr/>
          <p:nvPr userDrawn="1"/>
        </p:nvSpPr>
        <p:spPr>
          <a:xfrm>
            <a:off x="1" y="0"/>
            <a:ext cx="4245936" cy="51435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3701973" cy="337683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3701973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73415" y="1105788"/>
            <a:ext cx="370197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4572000" y="627063"/>
            <a:ext cx="4213225" cy="3997325"/>
          </a:xfrm>
        </p:spPr>
        <p:txBody>
          <a:bodyPr/>
          <a:lstStyle/>
          <a:p>
            <a:pPr lvl="0"/>
            <a:endParaRPr lang="is-I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F4A1B96-FFBD-9B43-A204-C5A9279577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6" y="4719641"/>
            <a:ext cx="1205998" cy="360241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B67397E9-5F0E-DA44-B1C3-E2B56DD8D0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5C2AA622-8DE2-BF4E-A02F-EFF0751F3C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3B611DA-973A-144A-8937-58E6F5C3B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AB821C-B103-2241-A672-A0524F7CE6D1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4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632" y="0"/>
            <a:ext cx="306805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3341468" y="627063"/>
            <a:ext cx="5443758" cy="3997325"/>
          </a:xfrm>
        </p:spPr>
        <p:txBody>
          <a:bodyPr/>
          <a:lstStyle/>
          <a:p>
            <a:pPr lvl="0"/>
            <a:endParaRPr lang="is-IS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78648" y="334036"/>
            <a:ext cx="2505898" cy="594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8775" y="1105788"/>
            <a:ext cx="242577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6"/>
          <p:cNvSpPr>
            <a:spLocks noGrp="1"/>
          </p:cNvSpPr>
          <p:nvPr>
            <p:ph sz="quarter" idx="16"/>
          </p:nvPr>
        </p:nvSpPr>
        <p:spPr>
          <a:xfrm>
            <a:off x="276447" y="1247775"/>
            <a:ext cx="2508099" cy="33766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CFB951F-1636-C14A-A79E-1BEBCF1E83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9DBA36E8-CC1A-C84C-AC9C-2EB2F7E1C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A347BE24-01D9-5542-9BED-AB9508725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9619A8DB-3CEF-0146-B001-4E0ACB0F3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D38196-BCC3-EC4C-83DD-D56A0AF2C2D7}"/>
              </a:ext>
            </a:extLst>
          </p:cNvPr>
          <p:cNvSpPr/>
          <p:nvPr userDrawn="1"/>
        </p:nvSpPr>
        <p:spPr>
          <a:xfrm>
            <a:off x="3070684" y="4719641"/>
            <a:ext cx="459325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B61264-387A-104C-9F52-2CA94DFCCF31}"/>
              </a:ext>
            </a:extLst>
          </p:cNvPr>
          <p:cNvSpPr txBox="1"/>
          <p:nvPr userDrawn="1"/>
        </p:nvSpPr>
        <p:spPr>
          <a:xfrm>
            <a:off x="3236506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4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632" y="0"/>
            <a:ext cx="3068052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3341468" y="627063"/>
            <a:ext cx="5443758" cy="3997325"/>
          </a:xfrm>
        </p:spPr>
        <p:txBody>
          <a:bodyPr/>
          <a:lstStyle/>
          <a:p>
            <a:pPr lvl="0"/>
            <a:endParaRPr lang="is-IS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78648" y="334036"/>
            <a:ext cx="2505898" cy="594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8775" y="1105788"/>
            <a:ext cx="242577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6"/>
          <p:cNvSpPr>
            <a:spLocks noGrp="1"/>
          </p:cNvSpPr>
          <p:nvPr>
            <p:ph sz="quarter" idx="16"/>
          </p:nvPr>
        </p:nvSpPr>
        <p:spPr>
          <a:xfrm>
            <a:off x="276447" y="1247775"/>
            <a:ext cx="2508099" cy="33766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05D3207-F141-0D42-AE94-72EFE59B2A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65DF51C0-27B3-1141-A92A-D4A1D401C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24F899C4-D8A8-0848-A94F-9FCED67C3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6F5326A-471F-E249-8426-456B792CF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83B972-D540-C34D-8BE3-D1208FF55CCE}"/>
              </a:ext>
            </a:extLst>
          </p:cNvPr>
          <p:cNvSpPr/>
          <p:nvPr userDrawn="1"/>
        </p:nvSpPr>
        <p:spPr>
          <a:xfrm>
            <a:off x="3070684" y="4719641"/>
            <a:ext cx="459325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6ABF33-7F5B-5041-A448-C3EFCF46BA57}"/>
              </a:ext>
            </a:extLst>
          </p:cNvPr>
          <p:cNvSpPr txBox="1"/>
          <p:nvPr userDrawn="1"/>
        </p:nvSpPr>
        <p:spPr>
          <a:xfrm>
            <a:off x="3236506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glæra 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7232" y="-5089"/>
            <a:ext cx="4649082" cy="51485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8775" y="562372"/>
            <a:ext cx="3837541" cy="17907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775" y="2523728"/>
            <a:ext cx="3837541" cy="124182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r="36918"/>
          <a:stretch/>
        </p:blipFill>
        <p:spPr>
          <a:xfrm>
            <a:off x="4572000" y="-5089"/>
            <a:ext cx="4578350" cy="5148589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>
            <a:off x="358775" y="2438401"/>
            <a:ext cx="389424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E4E7CDB4-C22D-554A-8464-478DA2008A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38B6EF30-4F04-9848-B400-FC1E07B5D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8942" y="4770040"/>
            <a:ext cx="603250" cy="273844"/>
          </a:xfr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E20C042-E818-E742-BEA4-5C675CC7A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0142" y="4770040"/>
            <a:ext cx="444500" cy="273844"/>
          </a:xfr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FA409D3C-8FA6-F845-AC8B-03AF106DAF37}"/>
              </a:ext>
            </a:extLst>
          </p:cNvPr>
          <p:cNvSpPr txBox="1">
            <a:spLocks/>
          </p:cNvSpPr>
          <p:nvPr userDrawn="1"/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25705D-B83F-EA46-ABCB-D31E01248A56}" type="datetimeFigureOut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10.12.2021</a:t>
            </a:fld>
            <a:endParaRPr lang="is-IS" sz="800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1B5D6FFF-03CD-5748-A4B5-E883B2041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>
                    <a:lumMod val="85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8BF849DA-5B1A-D447-A1D1-DBA740E692D7}"/>
              </a:ext>
            </a:extLst>
          </p:cNvPr>
          <p:cNvSpPr txBox="1">
            <a:spLocks/>
          </p:cNvSpPr>
          <p:nvPr userDrawn="1"/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F82C431-87ED-6340-BF49-DF4BFD9B35D9}" type="slidenum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‹#›</a:t>
            </a:fld>
            <a:endParaRPr lang="is-IS" sz="80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ABDDA8-5556-1048-B5E8-6EF5D28C61D6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4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632" y="0"/>
            <a:ext cx="3068052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3341468" y="627063"/>
            <a:ext cx="5443758" cy="3997325"/>
          </a:xfrm>
        </p:spPr>
        <p:txBody>
          <a:bodyPr/>
          <a:lstStyle/>
          <a:p>
            <a:pPr lvl="0"/>
            <a:endParaRPr lang="is-IS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78648" y="334036"/>
            <a:ext cx="2505898" cy="594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8775" y="1105788"/>
            <a:ext cx="242577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6"/>
          <p:cNvSpPr>
            <a:spLocks noGrp="1"/>
          </p:cNvSpPr>
          <p:nvPr>
            <p:ph sz="quarter" idx="16"/>
          </p:nvPr>
        </p:nvSpPr>
        <p:spPr>
          <a:xfrm>
            <a:off x="276447" y="1247775"/>
            <a:ext cx="2508099" cy="33766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13DE18E-7C5F-0F47-B4F1-5CB8357728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3DC48ABD-A071-694A-ADCA-BB20FAA1E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E681B32D-18A9-134B-B619-085B6E746F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8FE3CDA-6069-6444-A804-C15A5AB82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DB48FD-939A-C540-8FBA-D7F8757A7EE4}"/>
              </a:ext>
            </a:extLst>
          </p:cNvPr>
          <p:cNvSpPr/>
          <p:nvPr userDrawn="1"/>
        </p:nvSpPr>
        <p:spPr>
          <a:xfrm>
            <a:off x="3070684" y="4719641"/>
            <a:ext cx="459325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D57A80-675A-F549-A02D-259A3CAE5E79}"/>
              </a:ext>
            </a:extLst>
          </p:cNvPr>
          <p:cNvSpPr txBox="1"/>
          <p:nvPr userDrawn="1"/>
        </p:nvSpPr>
        <p:spPr>
          <a:xfrm>
            <a:off x="3236506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4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632" y="0"/>
            <a:ext cx="3068052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3341468" y="627063"/>
            <a:ext cx="5443758" cy="3997325"/>
          </a:xfrm>
        </p:spPr>
        <p:txBody>
          <a:bodyPr/>
          <a:lstStyle/>
          <a:p>
            <a:pPr lvl="0"/>
            <a:endParaRPr lang="is-IS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78648" y="334036"/>
            <a:ext cx="2505898" cy="594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8775" y="1105788"/>
            <a:ext cx="242577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6"/>
          <p:cNvSpPr>
            <a:spLocks noGrp="1"/>
          </p:cNvSpPr>
          <p:nvPr>
            <p:ph sz="quarter" idx="16"/>
          </p:nvPr>
        </p:nvSpPr>
        <p:spPr>
          <a:xfrm>
            <a:off x="276447" y="1247775"/>
            <a:ext cx="2508099" cy="33766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273B40B-4A7D-3446-9029-547C71EF9C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2B0D03F-B5F4-EC48-B481-CF7DCBCE18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95AA03F8-DBAD-0746-B17D-A529FA123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21A69B3-9595-7E44-A215-B6E381184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98CA82-AA62-7442-8F08-A4E2D9A1B154}"/>
              </a:ext>
            </a:extLst>
          </p:cNvPr>
          <p:cNvSpPr/>
          <p:nvPr userDrawn="1"/>
        </p:nvSpPr>
        <p:spPr>
          <a:xfrm>
            <a:off x="3070684" y="4719641"/>
            <a:ext cx="459325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FFFA14-FAFA-B441-AE4B-81FB3F944E85}"/>
              </a:ext>
            </a:extLst>
          </p:cNvPr>
          <p:cNvSpPr txBox="1"/>
          <p:nvPr userDrawn="1"/>
        </p:nvSpPr>
        <p:spPr>
          <a:xfrm>
            <a:off x="3236506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4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96851" y="4670424"/>
            <a:ext cx="2922034" cy="473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506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3068052" cy="51435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3341468" y="627063"/>
            <a:ext cx="5443758" cy="3997325"/>
          </a:xfrm>
        </p:spPr>
        <p:txBody>
          <a:bodyPr/>
          <a:lstStyle/>
          <a:p>
            <a:pPr lvl="0"/>
            <a:endParaRPr lang="is-IS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271637" y="334036"/>
            <a:ext cx="2595237" cy="594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64792" y="1105788"/>
            <a:ext cx="2502082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6"/>
          <p:cNvSpPr>
            <a:spLocks noGrp="1"/>
          </p:cNvSpPr>
          <p:nvPr>
            <p:ph sz="quarter" idx="16"/>
          </p:nvPr>
        </p:nvSpPr>
        <p:spPr>
          <a:xfrm>
            <a:off x="269359" y="1247775"/>
            <a:ext cx="2597516" cy="33766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levelv</a:t>
            </a:r>
            <a:endParaRPr lang="is-I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508F7B2-6F97-524B-964B-D782920E89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6" y="4719641"/>
            <a:ext cx="1205998" cy="360241"/>
          </a:xfrm>
          <a:prstGeom prst="rect">
            <a:avLst/>
          </a:prstGeom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5D0C2F16-914C-3F4E-B1F3-8352F4F6CF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27C31378-62A7-C941-A6E5-51BF5DBD0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6A0DC201-C07C-B747-8557-068D2A486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FED592-964D-3C48-9A38-07403BA1AA24}"/>
              </a:ext>
            </a:extLst>
          </p:cNvPr>
          <p:cNvSpPr/>
          <p:nvPr userDrawn="1"/>
        </p:nvSpPr>
        <p:spPr>
          <a:xfrm>
            <a:off x="3070684" y="4719641"/>
            <a:ext cx="459325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6811C7-68A8-754F-93A1-D6475AACF294}"/>
              </a:ext>
            </a:extLst>
          </p:cNvPr>
          <p:cNvSpPr txBox="1"/>
          <p:nvPr userDrawn="1"/>
        </p:nvSpPr>
        <p:spPr>
          <a:xfrm>
            <a:off x="3236506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5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0"/>
            <a:ext cx="5925879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5290957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5290957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73415" y="1105788"/>
            <a:ext cx="529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6237288" y="627063"/>
            <a:ext cx="2547937" cy="39973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s-I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D833D90-7B7D-ED49-BB44-72DF5D7CA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0682C0D0-F222-EF41-ABA9-1DA0DFC533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E13AB320-2DAE-F146-A0DB-B997B0DAF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5A5F7BCA-4499-F44F-9647-451C8D1456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E003EC-5391-564C-9F80-9B480EC9F095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5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0"/>
            <a:ext cx="592587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5290957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5290957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73415" y="1105788"/>
            <a:ext cx="529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7"/>
          <p:cNvSpPr>
            <a:spLocks noGrp="1"/>
          </p:cNvSpPr>
          <p:nvPr>
            <p:ph sz="quarter" idx="16"/>
          </p:nvPr>
        </p:nvSpPr>
        <p:spPr>
          <a:xfrm>
            <a:off x="6237288" y="627063"/>
            <a:ext cx="2547937" cy="39973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s-I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F91579-7701-154E-8C8E-9ABE8A52FA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01C760E-B3BD-8843-8807-5E982DAA43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8810563C-C31A-B443-A1F4-F85FD6447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1DCD8A2D-2F1E-1949-956E-72E46CCD0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B7F244-7BCF-FA46-BCA2-EBD19207EA27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5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0"/>
            <a:ext cx="5925879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5290957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5290957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73415" y="1105788"/>
            <a:ext cx="529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7"/>
          <p:cNvSpPr>
            <a:spLocks noGrp="1"/>
          </p:cNvSpPr>
          <p:nvPr>
            <p:ph sz="quarter" idx="16"/>
          </p:nvPr>
        </p:nvSpPr>
        <p:spPr>
          <a:xfrm>
            <a:off x="6237288" y="627063"/>
            <a:ext cx="2547937" cy="39973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s-I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B074B1A-B629-754D-A551-CC67984536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58809BD-90B0-414B-BA06-68B6282CCD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DF1BE76-CA68-534E-B4CD-3E1596002B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AECF40F-2509-3644-A4CC-EB85D4D2B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762A40-6B14-654C-BECA-8E6AFDF1FEA0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5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0"/>
            <a:ext cx="5925879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5290957" cy="337683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5290957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73415" y="1105788"/>
            <a:ext cx="52909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7"/>
          <p:cNvSpPr>
            <a:spLocks noGrp="1"/>
          </p:cNvSpPr>
          <p:nvPr>
            <p:ph sz="quarter" idx="16"/>
          </p:nvPr>
        </p:nvSpPr>
        <p:spPr>
          <a:xfrm>
            <a:off x="6237288" y="627063"/>
            <a:ext cx="2547937" cy="39973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s-I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EA2099F-3CC7-4C47-B678-043AD10959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FC4A4619-D050-094B-833F-6301CAD33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7C87FCBF-C0B3-0B4A-A35C-B1902C95F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F7DC4E4B-3BFA-3C40-B81E-2A2000790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CE6071-F8F4-DF4F-987B-C77132EFF628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5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196850" y="4670424"/>
            <a:ext cx="6118889" cy="473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506"/>
          </a:p>
        </p:txBody>
      </p:sp>
      <p:sp>
        <p:nvSpPr>
          <p:cNvPr id="5" name="Rectangle 4"/>
          <p:cNvSpPr/>
          <p:nvPr userDrawn="1"/>
        </p:nvSpPr>
        <p:spPr>
          <a:xfrm>
            <a:off x="-1" y="0"/>
            <a:ext cx="5925879" cy="51435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3415" y="1247553"/>
            <a:ext cx="5290957" cy="337683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5290957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73415" y="1105788"/>
            <a:ext cx="5290957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7"/>
          <p:cNvSpPr>
            <a:spLocks noGrp="1"/>
          </p:cNvSpPr>
          <p:nvPr>
            <p:ph sz="quarter" idx="16"/>
          </p:nvPr>
        </p:nvSpPr>
        <p:spPr>
          <a:xfrm>
            <a:off x="6237288" y="627063"/>
            <a:ext cx="2547937" cy="39973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s-I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96D8EF8-43FA-AB46-9A4D-8518A77C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6" y="4719641"/>
            <a:ext cx="1205998" cy="360241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72D9A4D-BAC6-214C-B727-CAAFAC85A6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F154C94A-C5FE-1144-AC28-14E286F45E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AAF18092-6C6A-5741-B9F4-4B121FB88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C0509E-F51C-404D-B51D-20444678E752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6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2651760" y="268288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20"/>
          </p:nvPr>
        </p:nvSpPr>
        <p:spPr>
          <a:xfrm>
            <a:off x="2651760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5" name="Content Placeholder 8"/>
          <p:cNvSpPr>
            <a:spLocks noGrp="1"/>
          </p:cNvSpPr>
          <p:nvPr>
            <p:ph sz="quarter" idx="21"/>
          </p:nvPr>
        </p:nvSpPr>
        <p:spPr>
          <a:xfrm>
            <a:off x="5806486" y="268289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22"/>
          </p:nvPr>
        </p:nvSpPr>
        <p:spPr>
          <a:xfrm>
            <a:off x="5806486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2632" y="0"/>
            <a:ext cx="2473141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278649" y="627063"/>
            <a:ext cx="2019992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358775" y="1398815"/>
            <a:ext cx="195540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6"/>
          <p:cNvSpPr>
            <a:spLocks noGrp="1"/>
          </p:cNvSpPr>
          <p:nvPr>
            <p:ph sz="quarter" idx="16"/>
          </p:nvPr>
        </p:nvSpPr>
        <p:spPr>
          <a:xfrm>
            <a:off x="358774" y="1540803"/>
            <a:ext cx="1939439" cy="3083586"/>
          </a:xfrm>
        </p:spPr>
        <p:txBody>
          <a:bodyPr/>
          <a:lstStyle>
            <a:lvl1pPr marL="0" indent="0">
              <a:buClr>
                <a:schemeClr val="bg1"/>
              </a:buClr>
              <a:buFont typeface="Arial" charset="0"/>
              <a:buNone/>
              <a:defRPr>
                <a:solidFill>
                  <a:schemeClr val="bg1"/>
                </a:solidFill>
              </a:defRPr>
            </a:lvl1pPr>
            <a:lvl2pPr marL="243452" indent="0">
              <a:buClr>
                <a:schemeClr val="bg2"/>
              </a:buClr>
              <a:buFont typeface="Arial" charset="0"/>
              <a:buNone/>
              <a:defRPr>
                <a:solidFill>
                  <a:schemeClr val="bg1"/>
                </a:solidFill>
              </a:defRPr>
            </a:lvl2pPr>
            <a:lvl3pPr marL="505350" indent="0">
              <a:buClr>
                <a:schemeClr val="bg2"/>
              </a:buClr>
              <a:buFont typeface="Arial" charset="0"/>
              <a:buNone/>
              <a:defRPr>
                <a:solidFill>
                  <a:schemeClr val="bg1"/>
                </a:solidFill>
              </a:defRPr>
            </a:lvl3pPr>
            <a:lvl4pPr marL="696150" indent="0">
              <a:buClr>
                <a:schemeClr val="bg2"/>
              </a:buClr>
              <a:buFont typeface="Arial" charset="0"/>
              <a:buNone/>
              <a:defRPr>
                <a:solidFill>
                  <a:schemeClr val="bg1"/>
                </a:solidFill>
              </a:defRPr>
            </a:lvl4pPr>
            <a:lvl5pPr marL="829350" indent="0">
              <a:buClr>
                <a:schemeClr val="bg2"/>
              </a:buClr>
              <a:buFont typeface="Arial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6E83227-B2F2-7744-8515-A5614FABAF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747838AA-B687-C340-953A-63BEC922DB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35B35706-01EE-AF43-8100-528223A159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7DBB54D-FD8D-614D-AB91-B3335D7ED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EA2E41-D514-3E47-9C3F-63D66BDB9703}"/>
              </a:ext>
            </a:extLst>
          </p:cNvPr>
          <p:cNvSpPr/>
          <p:nvPr userDrawn="1"/>
        </p:nvSpPr>
        <p:spPr>
          <a:xfrm>
            <a:off x="2482272" y="4719641"/>
            <a:ext cx="1299888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993C6C-C165-C248-A3C3-00A42612552E}"/>
              </a:ext>
            </a:extLst>
          </p:cNvPr>
          <p:cNvSpPr txBox="1"/>
          <p:nvPr userDrawn="1"/>
        </p:nvSpPr>
        <p:spPr>
          <a:xfrm>
            <a:off x="2648094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6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2651760" y="268288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20"/>
          </p:nvPr>
        </p:nvSpPr>
        <p:spPr>
          <a:xfrm>
            <a:off x="2651760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5" name="Content Placeholder 8"/>
          <p:cNvSpPr>
            <a:spLocks noGrp="1"/>
          </p:cNvSpPr>
          <p:nvPr>
            <p:ph sz="quarter" idx="21"/>
          </p:nvPr>
        </p:nvSpPr>
        <p:spPr>
          <a:xfrm>
            <a:off x="5806486" y="268289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22"/>
          </p:nvPr>
        </p:nvSpPr>
        <p:spPr>
          <a:xfrm>
            <a:off x="5806486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2632" y="0"/>
            <a:ext cx="2473141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278649" y="627063"/>
            <a:ext cx="2019992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358775" y="1398815"/>
            <a:ext cx="195540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6"/>
          <p:cNvSpPr>
            <a:spLocks noGrp="1"/>
          </p:cNvSpPr>
          <p:nvPr>
            <p:ph sz="quarter" idx="16"/>
          </p:nvPr>
        </p:nvSpPr>
        <p:spPr>
          <a:xfrm>
            <a:off x="358774" y="1540803"/>
            <a:ext cx="1939439" cy="3083586"/>
          </a:xfrm>
        </p:spPr>
        <p:txBody>
          <a:bodyPr/>
          <a:lstStyle>
            <a:lvl1pPr marL="0" indent="0">
              <a:buClr>
                <a:schemeClr val="bg1"/>
              </a:buClr>
              <a:buFont typeface="Arial" charset="0"/>
              <a:buNone/>
              <a:defRPr>
                <a:solidFill>
                  <a:schemeClr val="tx1"/>
                </a:solidFill>
              </a:defRPr>
            </a:lvl1pPr>
            <a:lvl2pPr marL="243452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2pPr>
            <a:lvl3pPr marL="505350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3pPr>
            <a:lvl4pPr marL="696150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4pPr>
            <a:lvl5pPr marL="829350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8386EDB-0499-7D4A-B902-92450501B2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AB4121EE-93C4-714E-9AFF-22FE0494B4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E8D8C761-2873-894B-944A-DAC5188F7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34D1427F-7868-2540-AE39-03BC966C4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DCBEE3-5DF7-934F-AB64-35DE0D22AE9C}"/>
              </a:ext>
            </a:extLst>
          </p:cNvPr>
          <p:cNvSpPr/>
          <p:nvPr userDrawn="1"/>
        </p:nvSpPr>
        <p:spPr>
          <a:xfrm>
            <a:off x="2482272" y="4719641"/>
            <a:ext cx="1299888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F62899-A7AA-8842-88D1-80E6A301F93E}"/>
              </a:ext>
            </a:extLst>
          </p:cNvPr>
          <p:cNvSpPr txBox="1"/>
          <p:nvPr userDrawn="1"/>
        </p:nvSpPr>
        <p:spPr>
          <a:xfrm>
            <a:off x="2648094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glæra 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7232" y="-5089"/>
            <a:ext cx="4649082" cy="51485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8775" y="562372"/>
            <a:ext cx="3837541" cy="17907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775" y="2523728"/>
            <a:ext cx="3837541" cy="124182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r="36918"/>
          <a:stretch/>
        </p:blipFill>
        <p:spPr>
          <a:xfrm>
            <a:off x="4572000" y="-5089"/>
            <a:ext cx="4578350" cy="5148589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>
            <a:off x="358775" y="2438401"/>
            <a:ext cx="389424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CFB27383-C835-A440-813E-D2D3AD403A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9C2C0FF-E946-2B4F-A675-1FB99B658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8942" y="4770040"/>
            <a:ext cx="603250" cy="273844"/>
          </a:xfr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8CEF1965-FEEF-9541-87C6-6FB6285B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0142" y="4770040"/>
            <a:ext cx="444500" cy="273844"/>
          </a:xfr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28" name="Date Placeholder 3">
            <a:extLst>
              <a:ext uri="{FF2B5EF4-FFF2-40B4-BE49-F238E27FC236}">
                <a16:creationId xmlns:a16="http://schemas.microsoft.com/office/drawing/2014/main" id="{28F737C7-7B46-8944-992E-19DF6930E785}"/>
              </a:ext>
            </a:extLst>
          </p:cNvPr>
          <p:cNvSpPr txBox="1">
            <a:spLocks/>
          </p:cNvSpPr>
          <p:nvPr userDrawn="1"/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25705D-B83F-EA46-ABCB-D31E01248A56}" type="datetimeFigureOut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10.12.2021</a:t>
            </a:fld>
            <a:endParaRPr lang="is-IS" sz="800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DF024B22-BEF3-E34A-8E0C-9B1F166080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>
                    <a:lumMod val="85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9402367C-7474-8F45-9F2F-FF61E8BFFA61}"/>
              </a:ext>
            </a:extLst>
          </p:cNvPr>
          <p:cNvSpPr txBox="1">
            <a:spLocks/>
          </p:cNvSpPr>
          <p:nvPr userDrawn="1"/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F82C431-87ED-6340-BF49-DF4BFD9B35D9}" type="slidenum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‹#›</a:t>
            </a:fld>
            <a:endParaRPr lang="is-IS" sz="80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344CAC-185D-904B-BF98-2D69CCC006AE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6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2651760" y="268288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20"/>
          </p:nvPr>
        </p:nvSpPr>
        <p:spPr>
          <a:xfrm>
            <a:off x="2651760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5" name="Content Placeholder 8"/>
          <p:cNvSpPr>
            <a:spLocks noGrp="1"/>
          </p:cNvSpPr>
          <p:nvPr>
            <p:ph sz="quarter" idx="21"/>
          </p:nvPr>
        </p:nvSpPr>
        <p:spPr>
          <a:xfrm>
            <a:off x="5806486" y="268289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22"/>
          </p:nvPr>
        </p:nvSpPr>
        <p:spPr>
          <a:xfrm>
            <a:off x="5806486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2632" y="0"/>
            <a:ext cx="2473141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278649" y="627063"/>
            <a:ext cx="2019992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358775" y="1398815"/>
            <a:ext cx="195540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6"/>
          <p:cNvSpPr>
            <a:spLocks noGrp="1"/>
          </p:cNvSpPr>
          <p:nvPr>
            <p:ph sz="quarter" idx="16"/>
          </p:nvPr>
        </p:nvSpPr>
        <p:spPr>
          <a:xfrm>
            <a:off x="358774" y="1540803"/>
            <a:ext cx="1939439" cy="3083586"/>
          </a:xfr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1pPr>
            <a:lvl2pPr marL="243452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2pPr>
            <a:lvl3pPr marL="505350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3pPr>
            <a:lvl4pPr marL="696150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4pPr>
            <a:lvl5pPr marL="829350" indent="0">
              <a:buClr>
                <a:schemeClr val="bg1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38742F9-77A6-CB44-A519-A77BE0051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1BDD6CA-1570-0141-AAF2-BEAB8E438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C313A709-BB4E-5246-97B1-3FE209B98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FE733E01-D8A7-4B4F-A073-21760B6C7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4497C3-8262-BA49-8533-F29DE19C057A}"/>
              </a:ext>
            </a:extLst>
          </p:cNvPr>
          <p:cNvSpPr/>
          <p:nvPr userDrawn="1"/>
        </p:nvSpPr>
        <p:spPr>
          <a:xfrm>
            <a:off x="2482272" y="4719641"/>
            <a:ext cx="1299888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B3699B-9AEB-4D45-8D1B-579105AB84DD}"/>
              </a:ext>
            </a:extLst>
          </p:cNvPr>
          <p:cNvSpPr txBox="1"/>
          <p:nvPr userDrawn="1"/>
        </p:nvSpPr>
        <p:spPr>
          <a:xfrm>
            <a:off x="2648094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6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2651760" y="268288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s-IS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20"/>
          </p:nvPr>
        </p:nvSpPr>
        <p:spPr>
          <a:xfrm>
            <a:off x="2651760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5" name="Content Placeholder 8"/>
          <p:cNvSpPr>
            <a:spLocks noGrp="1"/>
          </p:cNvSpPr>
          <p:nvPr>
            <p:ph sz="quarter" idx="21"/>
          </p:nvPr>
        </p:nvSpPr>
        <p:spPr>
          <a:xfrm>
            <a:off x="5806486" y="268289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22"/>
          </p:nvPr>
        </p:nvSpPr>
        <p:spPr>
          <a:xfrm>
            <a:off x="5806486" y="2422900"/>
            <a:ext cx="2978739" cy="2201488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2632" y="0"/>
            <a:ext cx="2473141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rgbClr val="D1D5CF"/>
              </a:solidFill>
            </a:endParaRPr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278649" y="627063"/>
            <a:ext cx="2019992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358775" y="1398815"/>
            <a:ext cx="195540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6"/>
          <p:cNvSpPr>
            <a:spLocks noGrp="1"/>
          </p:cNvSpPr>
          <p:nvPr>
            <p:ph sz="quarter" idx="16"/>
          </p:nvPr>
        </p:nvSpPr>
        <p:spPr>
          <a:xfrm>
            <a:off x="358774" y="1540803"/>
            <a:ext cx="1939439" cy="3083586"/>
          </a:xfr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243452" indent="0">
              <a:buClr>
                <a:schemeClr val="bg2"/>
              </a:buClr>
              <a:buNone/>
              <a:defRPr>
                <a:solidFill>
                  <a:schemeClr val="bg1"/>
                </a:solidFill>
              </a:defRPr>
            </a:lvl2pPr>
            <a:lvl3pPr marL="505350" indent="0">
              <a:buClr>
                <a:schemeClr val="bg2"/>
              </a:buClr>
              <a:buNone/>
              <a:defRPr>
                <a:solidFill>
                  <a:schemeClr val="bg1"/>
                </a:solidFill>
              </a:defRPr>
            </a:lvl3pPr>
            <a:lvl4pPr marL="696150" indent="0">
              <a:buClr>
                <a:schemeClr val="bg2"/>
              </a:buClr>
              <a:buNone/>
              <a:defRPr>
                <a:solidFill>
                  <a:schemeClr val="bg1"/>
                </a:solidFill>
              </a:defRPr>
            </a:lvl4pPr>
            <a:lvl5pPr marL="829350" indent="0">
              <a:buClr>
                <a:schemeClr val="bg2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80C3BB7-0D61-4B47-9B8E-C948ED4E04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0A156F8-FA96-6A43-AFCD-C628D6287D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D9C60408-9A12-9D4B-B4F5-E58B50C9C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55A0163E-4FFA-7A49-A311-2EA7E3F93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97FC8E-B616-4A44-8050-B25C9189C292}"/>
              </a:ext>
            </a:extLst>
          </p:cNvPr>
          <p:cNvSpPr/>
          <p:nvPr userDrawn="1"/>
        </p:nvSpPr>
        <p:spPr>
          <a:xfrm>
            <a:off x="2482272" y="4719641"/>
            <a:ext cx="1299888" cy="324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52EE90-E106-0947-93C1-758855DB1949}"/>
              </a:ext>
            </a:extLst>
          </p:cNvPr>
          <p:cNvSpPr txBox="1"/>
          <p:nvPr userDrawn="1"/>
        </p:nvSpPr>
        <p:spPr>
          <a:xfrm>
            <a:off x="2648094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273415" y="329791"/>
            <a:ext cx="6630659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>
          <a:xfrm>
            <a:off x="273050" y="1339850"/>
            <a:ext cx="5886450" cy="3284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6273209" y="1339850"/>
            <a:ext cx="2508099" cy="328453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43452" indent="0">
              <a:buNone/>
              <a:defRPr>
                <a:solidFill>
                  <a:schemeClr val="tx1"/>
                </a:solidFill>
              </a:defRPr>
            </a:lvl2pPr>
            <a:lvl3pPr marL="505350" indent="0">
              <a:buNone/>
              <a:defRPr>
                <a:solidFill>
                  <a:schemeClr val="tx1"/>
                </a:solidFill>
              </a:defRPr>
            </a:lvl3pPr>
            <a:lvl4pPr marL="696150" indent="0">
              <a:buNone/>
              <a:defRPr>
                <a:solidFill>
                  <a:schemeClr val="tx1"/>
                </a:solidFill>
              </a:defRPr>
            </a:lvl4pPr>
            <a:lvl5pPr marL="82935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levelv</a:t>
            </a:r>
            <a:endParaRPr lang="is-I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273415" y="329791"/>
            <a:ext cx="6630659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73415" y="1127052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>
          <a:xfrm>
            <a:off x="273050" y="1339850"/>
            <a:ext cx="4150094" cy="3284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9" name="Content Placeholder 6"/>
          <p:cNvSpPr>
            <a:spLocks noGrp="1"/>
          </p:cNvSpPr>
          <p:nvPr>
            <p:ph sz="quarter" idx="20"/>
          </p:nvPr>
        </p:nvSpPr>
        <p:spPr>
          <a:xfrm>
            <a:off x="4727944" y="1339850"/>
            <a:ext cx="4057281" cy="3284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273415" y="329791"/>
            <a:ext cx="6630659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73415" y="931423"/>
            <a:ext cx="663065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>
          <a:xfrm>
            <a:off x="273050" y="1594884"/>
            <a:ext cx="4150094" cy="3029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9" name="Content Placeholder 6"/>
          <p:cNvSpPr>
            <a:spLocks noGrp="1"/>
          </p:cNvSpPr>
          <p:nvPr>
            <p:ph sz="quarter" idx="20"/>
          </p:nvPr>
        </p:nvSpPr>
        <p:spPr>
          <a:xfrm>
            <a:off x="4657063" y="1594884"/>
            <a:ext cx="4128161" cy="3029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273050" y="1127552"/>
            <a:ext cx="4150094" cy="32861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is-IS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49973" y="1127552"/>
            <a:ext cx="4135251" cy="32861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is-I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73415" y="102967"/>
            <a:ext cx="6630659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58775" y="818006"/>
            <a:ext cx="654529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8"/>
          <p:cNvSpPr>
            <a:spLocks noGrp="1"/>
          </p:cNvSpPr>
          <p:nvPr>
            <p:ph sz="quarter" idx="17"/>
          </p:nvPr>
        </p:nvSpPr>
        <p:spPr>
          <a:xfrm>
            <a:off x="358776" y="1474381"/>
            <a:ext cx="2719202" cy="3150006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358775" y="988119"/>
            <a:ext cx="2719203" cy="32861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is-IS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22"/>
          </p:nvPr>
        </p:nvSpPr>
        <p:spPr>
          <a:xfrm>
            <a:off x="3212399" y="1474381"/>
            <a:ext cx="2719202" cy="3150006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212398" y="988119"/>
            <a:ext cx="2719203" cy="32861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is-IS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24"/>
          </p:nvPr>
        </p:nvSpPr>
        <p:spPr>
          <a:xfrm>
            <a:off x="6066023" y="1474381"/>
            <a:ext cx="2719202" cy="3150006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6066022" y="988119"/>
            <a:ext cx="2719203" cy="32861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is-I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273415" y="329791"/>
            <a:ext cx="4298585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73415" y="924334"/>
            <a:ext cx="429858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>
          <a:xfrm>
            <a:off x="273414" y="1098698"/>
            <a:ext cx="4298585" cy="35256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9" name="Content Placeholder 6"/>
          <p:cNvSpPr>
            <a:spLocks noGrp="1"/>
          </p:cNvSpPr>
          <p:nvPr>
            <p:ph sz="quarter" idx="20"/>
          </p:nvPr>
        </p:nvSpPr>
        <p:spPr>
          <a:xfrm>
            <a:off x="4883888" y="2580168"/>
            <a:ext cx="3901337" cy="2044220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21"/>
          </p:nvPr>
        </p:nvSpPr>
        <p:spPr>
          <a:xfrm>
            <a:off x="4883888" y="453656"/>
            <a:ext cx="3901337" cy="2044220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273415" y="329791"/>
            <a:ext cx="7934920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73415" y="924334"/>
            <a:ext cx="793492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>
          <a:xfrm>
            <a:off x="358775" y="1098698"/>
            <a:ext cx="4078546" cy="35256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9" name="Content Placeholder 6"/>
          <p:cNvSpPr>
            <a:spLocks noGrp="1"/>
          </p:cNvSpPr>
          <p:nvPr>
            <p:ph sz="quarter" idx="20"/>
          </p:nvPr>
        </p:nvSpPr>
        <p:spPr>
          <a:xfrm>
            <a:off x="4720855" y="2934369"/>
            <a:ext cx="4064400" cy="1692000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21"/>
          </p:nvPr>
        </p:nvSpPr>
        <p:spPr>
          <a:xfrm>
            <a:off x="4720856" y="1098698"/>
            <a:ext cx="4060800" cy="1692000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273415" y="627504"/>
            <a:ext cx="2944707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73415" y="1307103"/>
            <a:ext cx="2944707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>
          <a:xfrm>
            <a:off x="273414" y="1396411"/>
            <a:ext cx="2944707" cy="3227977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21"/>
          </p:nvPr>
        </p:nvSpPr>
        <p:spPr>
          <a:xfrm>
            <a:off x="3491536" y="627505"/>
            <a:ext cx="5293690" cy="3996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8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358775" y="878960"/>
            <a:ext cx="4108582" cy="1800522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20"/>
          </p:nvPr>
        </p:nvSpPr>
        <p:spPr>
          <a:xfrm>
            <a:off x="4688067" y="878960"/>
            <a:ext cx="4094424" cy="1800522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22"/>
          </p:nvPr>
        </p:nvSpPr>
        <p:spPr>
          <a:xfrm>
            <a:off x="358775" y="2817671"/>
            <a:ext cx="4108582" cy="1800522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23"/>
          </p:nvPr>
        </p:nvSpPr>
        <p:spPr>
          <a:xfrm>
            <a:off x="4688067" y="2817671"/>
            <a:ext cx="4094424" cy="1800522"/>
          </a:xfrm>
        </p:spPr>
        <p:txBody>
          <a:bodyPr/>
          <a:lstStyle>
            <a:lvl1pPr marL="0" indent="0">
              <a:buNone/>
              <a:defRPr/>
            </a:lvl1pPr>
            <a:lvl2pPr marL="243452" indent="0">
              <a:buNone/>
              <a:defRPr/>
            </a:lvl2pPr>
            <a:lvl3pPr marL="505350" indent="0">
              <a:buNone/>
              <a:defRPr/>
            </a:lvl3pPr>
            <a:lvl4pPr marL="696150" indent="0">
              <a:buNone/>
              <a:defRPr/>
            </a:lvl4pPr>
            <a:lvl5pPr marL="829350" indent="0">
              <a:buNone/>
              <a:defRPr/>
            </a:lvl5pPr>
          </a:lstStyle>
          <a:p>
            <a:pPr lvl="0"/>
            <a:endParaRPr lang="is-IS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3415" y="88787"/>
            <a:ext cx="7934920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73415" y="683330"/>
            <a:ext cx="793492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glæra 1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7232" y="-5089"/>
            <a:ext cx="4649082" cy="51485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8775" y="562372"/>
            <a:ext cx="3837541" cy="17907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775" y="2523728"/>
            <a:ext cx="3837541" cy="124182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r="36918"/>
          <a:stretch/>
        </p:blipFill>
        <p:spPr>
          <a:xfrm>
            <a:off x="4572000" y="-5089"/>
            <a:ext cx="4578350" cy="5148589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>
            <a:off x="358775" y="2438401"/>
            <a:ext cx="389424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3F96B668-0A5F-B44E-A11D-B0268DB6BF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5569E70A-3659-2843-BF63-CD1C3D4AC0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8942" y="4770040"/>
            <a:ext cx="603250" cy="273844"/>
          </a:xfr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4D483ECA-40CA-9D46-AFC3-FD7F97952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0142" y="4770040"/>
            <a:ext cx="444500" cy="273844"/>
          </a:xfrm>
        </p:spPr>
        <p:txBody>
          <a:bodyPr/>
          <a:lstStyle>
            <a:lvl1pPr>
              <a:defRPr sz="800">
                <a:latin typeface="+mn-lt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28" name="Date Placeholder 3">
            <a:extLst>
              <a:ext uri="{FF2B5EF4-FFF2-40B4-BE49-F238E27FC236}">
                <a16:creationId xmlns:a16="http://schemas.microsoft.com/office/drawing/2014/main" id="{F373F055-8F3F-0B4E-B7CD-04890A310F54}"/>
              </a:ext>
            </a:extLst>
          </p:cNvPr>
          <p:cNvSpPr txBox="1">
            <a:spLocks/>
          </p:cNvSpPr>
          <p:nvPr userDrawn="1"/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25705D-B83F-EA46-ABCB-D31E01248A56}" type="datetimeFigureOut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10.12.2021</a:t>
            </a:fld>
            <a:endParaRPr lang="is-IS" sz="800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E6C53092-7A24-7A4E-A7E8-688A13D5FA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>
                    <a:lumMod val="85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526D2B5-6C16-B846-8D3E-0ADC0D4DE291}"/>
              </a:ext>
            </a:extLst>
          </p:cNvPr>
          <p:cNvSpPr txBox="1">
            <a:spLocks/>
          </p:cNvSpPr>
          <p:nvPr userDrawn="1"/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783" rtl="0" eaLnBrk="1" latinLnBrk="0" hangingPunct="1">
              <a:defRPr sz="700" kern="1200">
                <a:solidFill>
                  <a:schemeClr val="tx1">
                    <a:lumMod val="60000"/>
                    <a:lumOff val="40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34289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F82C431-87ED-6340-BF49-DF4BFD9B35D9}" type="slidenum">
              <a:rPr lang="is-IS" sz="80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pPr/>
              <a:t>‹#›</a:t>
            </a:fld>
            <a:endParaRPr lang="is-IS" sz="80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F9DD16-E3E5-C34A-AA3E-3A0CEFDC3737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9-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008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719138" y="533340"/>
            <a:ext cx="7705724" cy="594032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8775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3250922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143069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719138" y="1120229"/>
            <a:ext cx="7705724" cy="76140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43000" y="1034902"/>
            <a:ext cx="685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B9BC960D-084A-0C4C-8C36-CAF7DE2186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F376C42B-FECF-0B4B-8272-3A9717105E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699256E-9404-BB47-964F-03CE5990A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8AD3E545-427F-E448-B32A-58775F82A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8AA4B3-AC17-DE4A-B6A8-FBEA741DD00B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9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719138" y="533340"/>
            <a:ext cx="7705724" cy="594032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8775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3250922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143069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719138" y="1120229"/>
            <a:ext cx="7705724" cy="76140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43000" y="1034902"/>
            <a:ext cx="685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F44B79FE-75E5-B842-8CC1-35C133C950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D81E7261-3D59-2841-9F58-94CD3549B5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B49DF76D-7535-E94D-B215-D40BB2590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3E8A6A98-CB16-4F42-A05D-C6873024A1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5FE1ED-4FA9-0642-9132-4A09C21633D4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9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719138" y="533340"/>
            <a:ext cx="7705724" cy="594032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8775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3250922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143069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719138" y="1120229"/>
            <a:ext cx="7705724" cy="76140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43000" y="1034902"/>
            <a:ext cx="685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A9762C6A-71F9-724A-85D8-FC6A6B26DB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52144970-A9C4-F64B-A03A-918B0BDEEA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651A932C-D0D4-3847-835A-2E4C44A4AD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845ACDFD-FBFB-184D-8F9A-0E5AB592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C48B79-769F-224E-A72E-E7FC4FD9EA31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æra-9-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719138" y="533340"/>
            <a:ext cx="7705724" cy="594032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8775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3250922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143069" y="2334221"/>
            <a:ext cx="2642156" cy="171440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600"/>
            </a:lvl2pPr>
            <a:lvl3pPr algn="ctr">
              <a:defRPr sz="600"/>
            </a:lvl3pPr>
            <a:lvl4pPr algn="ctr">
              <a:defRPr sz="600"/>
            </a:lvl4pPr>
            <a:lvl5pPr algn="ctr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719138" y="1120229"/>
            <a:ext cx="7705724" cy="76140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43000" y="1034902"/>
            <a:ext cx="685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C64ED90E-56C9-444E-A01C-D46BB1399D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3B795369-E079-C942-915B-ECF5B5569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7E29C9B4-B4EF-814F-8B4A-114535D24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38190E6-B6CD-8547-855E-F22AFD358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92E5C7-E99E-0B45-A0DE-9F09A2078232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k fyri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008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sp>
        <p:nvSpPr>
          <p:cNvPr id="8" name="TextBox 7"/>
          <p:cNvSpPr txBox="1"/>
          <p:nvPr userDrawn="1"/>
        </p:nvSpPr>
        <p:spPr>
          <a:xfrm>
            <a:off x="2878418" y="1858052"/>
            <a:ext cx="3385286" cy="93871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tr-TR" sz="5500" dirty="0">
                <a:solidFill>
                  <a:schemeClr val="bg1"/>
                </a:solidFill>
                <a:latin typeface="+mn-lt"/>
              </a:rPr>
              <a:t>TAKK FYRIR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75589"/>
            <a:ext cx="927101" cy="9271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871633-3EE1-C84B-8397-99AA2EBFD625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kk fyri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75589"/>
            <a:ext cx="927101" cy="9271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AE0E97-4AC0-824E-9085-B6CB759CE609}"/>
              </a:ext>
            </a:extLst>
          </p:cNvPr>
          <p:cNvSpPr txBox="1"/>
          <p:nvPr userDrawn="1"/>
        </p:nvSpPr>
        <p:spPr>
          <a:xfrm>
            <a:off x="2878418" y="1858052"/>
            <a:ext cx="3385286" cy="93871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tr-TR" sz="5500" dirty="0">
                <a:solidFill>
                  <a:schemeClr val="bg1"/>
                </a:solidFill>
                <a:latin typeface="+mn-lt"/>
              </a:rPr>
              <a:t>TAKK FYRIR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4BC2D2-6C98-2C42-8038-E40357DD97F9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kk fyri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75589"/>
            <a:ext cx="927101" cy="9271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8DE090-418F-1C48-83BC-EA230BACFC7D}"/>
              </a:ext>
            </a:extLst>
          </p:cNvPr>
          <p:cNvSpPr txBox="1"/>
          <p:nvPr userDrawn="1"/>
        </p:nvSpPr>
        <p:spPr>
          <a:xfrm>
            <a:off x="2878418" y="1858052"/>
            <a:ext cx="3385286" cy="93871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tr-TR" sz="5500" dirty="0">
                <a:solidFill>
                  <a:schemeClr val="bg1"/>
                </a:solidFill>
                <a:latin typeface="+mn-lt"/>
              </a:rPr>
              <a:t>TAKK FYRIR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7951FC-9820-8E48-8969-7916776A389F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kk fyri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75589"/>
            <a:ext cx="927101" cy="9271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859121-66FE-9640-BB5B-0E03A972FE51}"/>
              </a:ext>
            </a:extLst>
          </p:cNvPr>
          <p:cNvSpPr txBox="1"/>
          <p:nvPr userDrawn="1"/>
        </p:nvSpPr>
        <p:spPr>
          <a:xfrm>
            <a:off x="2878418" y="1858052"/>
            <a:ext cx="3385286" cy="93871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tr-TR" sz="5500" dirty="0">
                <a:solidFill>
                  <a:schemeClr val="bg1"/>
                </a:solidFill>
                <a:latin typeface="+mn-lt"/>
              </a:rPr>
              <a:t>TAKK FYRIR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074A25-C7BF-B34D-92B1-88363670CDF2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glæra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688931"/>
            <a:ext cx="6858000" cy="797297"/>
          </a:xfrm>
        </p:spPr>
        <p:txBody>
          <a:bodyPr anchor="b">
            <a:normAutofit/>
          </a:bodyPr>
          <a:lstStyle>
            <a:lvl1pPr algn="ctr">
              <a:defRPr sz="24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10542"/>
            <a:ext cx="6858000" cy="91402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31101" r="-68" b="26708"/>
          <a:stretch/>
        </p:blipFill>
        <p:spPr>
          <a:xfrm>
            <a:off x="0" y="-5088"/>
            <a:ext cx="9150350" cy="2576837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1143000" y="3593804"/>
            <a:ext cx="685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7421ABF-90A8-624F-96A9-15D5251B35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1614A6A-BD89-2745-B1D2-3327EDD20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34AB1D0-35CA-3D46-B7B3-FFB4A71BB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467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glæra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5358"/>
            <a:ext cx="9144000" cy="2577108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2"/>
                </a:solidFill>
              </a:defRPr>
            </a:lvl1pPr>
          </a:lstStyle>
          <a:p>
            <a:r>
              <a:rPr lang="is-IS" dirty="0"/>
              <a:t>Smelltu til að setja inn mynd</a:t>
            </a: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688931"/>
            <a:ext cx="6858000" cy="797297"/>
          </a:xfrm>
        </p:spPr>
        <p:txBody>
          <a:bodyPr anchor="b">
            <a:normAutofit/>
          </a:bodyPr>
          <a:lstStyle>
            <a:lvl1pPr algn="ctr">
              <a:defRPr sz="24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1143000" y="3710542"/>
            <a:ext cx="6858000" cy="91402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1143000" y="3593804"/>
            <a:ext cx="685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4FDC1CD-73F8-3C46-9035-3BD8C4577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0C2575C-8BC7-F945-9ACF-735E47D174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A00A9CBC-6E1B-8E4F-B63C-A50CBF563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omin grænn bak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718942" y="4770040"/>
            <a:ext cx="603250" cy="273844"/>
          </a:xfrm>
        </p:spPr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40891" y="4770040"/>
            <a:ext cx="2070100" cy="273844"/>
          </a:xfrm>
        </p:spPr>
        <p:txBody>
          <a:bodyPr/>
          <a:lstStyle/>
          <a:p>
            <a:endParaRPr lang="is-I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30142" y="4770040"/>
            <a:ext cx="444500" cy="273844"/>
          </a:xfrm>
        </p:spPr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chemeClr val="accent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567051"/>
            <a:ext cx="6858000" cy="797297"/>
          </a:xfrm>
        </p:spPr>
        <p:txBody>
          <a:bodyPr anchor="b">
            <a:noAutofit/>
          </a:bodyPr>
          <a:lstStyle>
            <a:lvl1pPr algn="ctr">
              <a:defRPr sz="55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Hlé / Velkomin</a:t>
            </a:r>
            <a:endParaRPr lang="is-I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43000" y="2731555"/>
            <a:ext cx="6858000" cy="91402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37" y="4072278"/>
            <a:ext cx="644526" cy="6445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4FED33-CFC5-7243-92B8-C062C46A65AF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lkomin grænn bak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718942" y="4770040"/>
            <a:ext cx="603250" cy="273844"/>
          </a:xfrm>
        </p:spPr>
        <p:txBody>
          <a:bodyPr/>
          <a:lstStyle/>
          <a:p>
            <a:fld id="{9C25705D-B83F-EA46-ABCB-D31E01248A56}" type="datetimeFigureOut">
              <a:rPr lang="is-IS" smtClean="0"/>
              <a:t>10.12.2021</a:t>
            </a:fld>
            <a:endParaRPr lang="is-I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40891" y="4770040"/>
            <a:ext cx="2070100" cy="273844"/>
          </a:xfrm>
        </p:spPr>
        <p:txBody>
          <a:bodyPr/>
          <a:lstStyle/>
          <a:p>
            <a:endParaRPr lang="is-I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30142" y="4770040"/>
            <a:ext cx="444500" cy="273844"/>
          </a:xfrm>
        </p:spPr>
        <p:txBody>
          <a:bodyPr/>
          <a:lstStyle/>
          <a:p>
            <a:fld id="{7F82C431-87ED-6340-BF49-DF4BFD9B35D9}" type="slidenum">
              <a:rPr lang="is-IS" smtClean="0"/>
              <a:t>‹#›</a:t>
            </a:fld>
            <a:endParaRPr lang="is-IS"/>
          </a:p>
        </p:txBody>
      </p:sp>
      <p:sp>
        <p:nvSpPr>
          <p:cNvPr id="7" name="Rectangle 6"/>
          <p:cNvSpPr/>
          <p:nvPr userDrawn="1"/>
        </p:nvSpPr>
        <p:spPr>
          <a:xfrm>
            <a:off x="8322192" y="-1"/>
            <a:ext cx="552450" cy="3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06">
              <a:solidFill>
                <a:schemeClr val="accent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567051"/>
            <a:ext cx="6858000" cy="797297"/>
          </a:xfrm>
        </p:spPr>
        <p:txBody>
          <a:bodyPr anchor="b">
            <a:noAutofit/>
          </a:bodyPr>
          <a:lstStyle>
            <a:lvl1pPr algn="ctr">
              <a:defRPr sz="55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Hlé / Velkomin</a:t>
            </a:r>
            <a:endParaRPr lang="is-I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43000" y="2731555"/>
            <a:ext cx="6858000" cy="91402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171452" indent="0" algn="ctr">
              <a:buNone/>
              <a:defRPr sz="750"/>
            </a:lvl2pPr>
            <a:lvl3pPr marL="342904" indent="0" algn="ctr">
              <a:buNone/>
              <a:defRPr sz="675"/>
            </a:lvl3pPr>
            <a:lvl4pPr marL="514356" indent="0" algn="ctr">
              <a:buNone/>
              <a:defRPr sz="600"/>
            </a:lvl4pPr>
            <a:lvl5pPr marL="685809" indent="0" algn="ctr">
              <a:buNone/>
              <a:defRPr sz="600"/>
            </a:lvl5pPr>
            <a:lvl6pPr marL="857261" indent="0" algn="ctr">
              <a:buNone/>
              <a:defRPr sz="600"/>
            </a:lvl6pPr>
            <a:lvl7pPr marL="1028713" indent="0" algn="ctr">
              <a:buNone/>
              <a:defRPr sz="600"/>
            </a:lvl7pPr>
            <a:lvl8pPr marL="1200165" indent="0" algn="ctr">
              <a:buNone/>
              <a:defRPr sz="600"/>
            </a:lvl8pPr>
            <a:lvl9pPr marL="1371617" indent="0" algn="ctr">
              <a:buNone/>
              <a:defRPr sz="600"/>
            </a:lvl9pPr>
          </a:lstStyle>
          <a:p>
            <a:r>
              <a:rPr lang="en-US" dirty="0"/>
              <a:t>Click to edit Master subtitle style</a:t>
            </a:r>
            <a:endParaRPr lang="is-I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8E2495-B263-DB40-8805-73D2CFD299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37" y="4072278"/>
            <a:ext cx="644526" cy="6445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8831D40-D350-0F49-AF30-C895F9408DA8}"/>
              </a:ext>
            </a:extLst>
          </p:cNvPr>
          <p:cNvSpPr txBox="1"/>
          <p:nvPr userDrawn="1"/>
        </p:nvSpPr>
        <p:spPr>
          <a:xfrm>
            <a:off x="3445827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3415" y="334036"/>
            <a:ext cx="8511810" cy="594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3415" y="1339702"/>
            <a:ext cx="8511809" cy="328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18942" y="4770040"/>
            <a:ext cx="603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9C25705D-B83F-EA46-ABCB-D31E01248A56}" type="datetimeFigureOut">
              <a:rPr lang="is-IS" smtClean="0"/>
              <a:pPr/>
              <a:t>10.12.2021</a:t>
            </a:fld>
            <a:endParaRPr lang="is-I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2160" y="4770040"/>
            <a:ext cx="3828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indent="0" algn="r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0142" y="4770040"/>
            <a:ext cx="4445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fld id="{7F82C431-87ED-6340-BF49-DF4BFD9B35D9}" type="slidenum">
              <a:rPr lang="is-IS" smtClean="0"/>
              <a:pPr/>
              <a:t>‹#›</a:t>
            </a:fld>
            <a:endParaRPr lang="is-I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A612F-F597-624D-A952-904C1852D9F4}"/>
              </a:ext>
            </a:extLst>
          </p:cNvPr>
          <p:cNvPicPr>
            <a:picLocks noChangeAspect="1"/>
          </p:cNvPicPr>
          <p:nvPr userDrawn="1"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5" y="4719641"/>
            <a:ext cx="1206000" cy="3602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CD9588-589D-F84E-AA61-45BE034587EB}"/>
              </a:ext>
            </a:extLst>
          </p:cNvPr>
          <p:cNvSpPr txBox="1"/>
          <p:nvPr userDrawn="1"/>
        </p:nvSpPr>
        <p:spPr>
          <a:xfrm>
            <a:off x="1586963" y="4795441"/>
            <a:ext cx="22523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Fyrirmyndarþjónusta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Virðing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800" b="0" i="0" u="none" strike="noStrike" kern="12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Áreiðanleiki</a:t>
            </a:r>
            <a:r>
              <a:rPr lang="en-US" sz="800" b="0" i="0" u="none" strike="noStrike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6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807" r:id="rId3"/>
    <p:sldLayoutId id="2147483808" r:id="rId4"/>
    <p:sldLayoutId id="2147483809" r:id="rId5"/>
    <p:sldLayoutId id="2147483667" r:id="rId6"/>
    <p:sldLayoutId id="2147483680" r:id="rId7"/>
    <p:sldLayoutId id="2147483717" r:id="rId8"/>
    <p:sldLayoutId id="2147483810" r:id="rId9"/>
    <p:sldLayoutId id="2147483811" r:id="rId10"/>
    <p:sldLayoutId id="2147483812" r:id="rId11"/>
    <p:sldLayoutId id="2147483718" r:id="rId12"/>
    <p:sldLayoutId id="2147483719" r:id="rId13"/>
    <p:sldLayoutId id="2147483721" r:id="rId14"/>
    <p:sldLayoutId id="2147483720" r:id="rId15"/>
    <p:sldLayoutId id="2147483781" r:id="rId16"/>
    <p:sldLayoutId id="2147483794" r:id="rId17"/>
    <p:sldLayoutId id="2147483804" r:id="rId18"/>
    <p:sldLayoutId id="2147483805" r:id="rId19"/>
    <p:sldLayoutId id="2147483806" r:id="rId20"/>
    <p:sldLayoutId id="2147483796" r:id="rId21"/>
    <p:sldLayoutId id="2147483795" r:id="rId22"/>
    <p:sldLayoutId id="2147483730" r:id="rId23"/>
    <p:sldLayoutId id="2147483815" r:id="rId24"/>
    <p:sldLayoutId id="2147483817" r:id="rId25"/>
    <p:sldLayoutId id="2147483816" r:id="rId26"/>
    <p:sldLayoutId id="2147483783" r:id="rId27"/>
    <p:sldLayoutId id="2147483787" r:id="rId28"/>
    <p:sldLayoutId id="2147483828" r:id="rId29"/>
    <p:sldLayoutId id="2147483829" r:id="rId30"/>
    <p:sldLayoutId id="2147483830" r:id="rId31"/>
    <p:sldLayoutId id="2147483788" r:id="rId32"/>
    <p:sldLayoutId id="2147483789" r:id="rId33"/>
    <p:sldLayoutId id="2147483831" r:id="rId34"/>
    <p:sldLayoutId id="2147483832" r:id="rId35"/>
    <p:sldLayoutId id="2147483833" r:id="rId36"/>
    <p:sldLayoutId id="2147483729" r:id="rId37"/>
    <p:sldLayoutId id="2147483747" r:id="rId38"/>
    <p:sldLayoutId id="2147483834" r:id="rId39"/>
    <p:sldLayoutId id="2147483835" r:id="rId40"/>
    <p:sldLayoutId id="2147483836" r:id="rId41"/>
    <p:sldLayoutId id="2147483770" r:id="rId42"/>
    <p:sldLayoutId id="2147483797" r:id="rId43"/>
    <p:sldLayoutId id="2147483798" r:id="rId44"/>
    <p:sldLayoutId id="2147483801" r:id="rId45"/>
    <p:sldLayoutId id="2147483799" r:id="rId46"/>
    <p:sldLayoutId id="2147483802" r:id="rId47"/>
    <p:sldLayoutId id="2147483800" r:id="rId48"/>
    <p:sldLayoutId id="2147483774" r:id="rId49"/>
    <p:sldLayoutId id="2147483741" r:id="rId50"/>
    <p:sldLayoutId id="2147483824" r:id="rId51"/>
    <p:sldLayoutId id="2147483825" r:id="rId52"/>
    <p:sldLayoutId id="2147483826" r:id="rId53"/>
    <p:sldLayoutId id="2147483748" r:id="rId54"/>
    <p:sldLayoutId id="2147483818" r:id="rId55"/>
    <p:sldLayoutId id="2147483819" r:id="rId56"/>
    <p:sldLayoutId id="2147483820" r:id="rId57"/>
  </p:sldLayoutIdLst>
  <p:txStyles>
    <p:titleStyle>
      <a:lvl1pPr algn="l" defTabSz="342904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n-lt"/>
          <a:ea typeface="Montserrat" charset="0"/>
          <a:cs typeface="Montserrat" charset="0"/>
        </a:defRPr>
      </a:lvl1pPr>
    </p:titleStyle>
    <p:bodyStyle>
      <a:lvl1pPr marL="213750" indent="-213750" algn="l" defTabSz="342904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Arial" charset="0"/>
        <a:buChar char="•"/>
        <a:defRPr lang="en-US" sz="1600" kern="1200" dirty="0" smtClean="0">
          <a:solidFill>
            <a:schemeClr val="tx1"/>
          </a:solidFill>
          <a:latin typeface="+mn-lt"/>
          <a:ea typeface="Montserrat" charset="0"/>
          <a:cs typeface="Montserrat" charset="0"/>
        </a:defRPr>
      </a:lvl1pPr>
      <a:lvl2pPr marL="493202" indent="-249750" algn="l" defTabSz="342904" rtl="0" eaLnBrk="1" latinLnBrk="0" hangingPunct="1">
        <a:lnSpc>
          <a:spcPct val="90000"/>
        </a:lnSpc>
        <a:spcBef>
          <a:spcPts val="400"/>
        </a:spcBef>
        <a:buClr>
          <a:schemeClr val="accent3"/>
        </a:buClr>
        <a:buFont typeface=".AppleSystemUIFont" charset="-120"/>
        <a:buChar char="›"/>
        <a:defRPr lang="en-US" sz="1400" kern="1200" dirty="0" smtClean="0">
          <a:solidFill>
            <a:schemeClr val="tx1"/>
          </a:solidFill>
          <a:latin typeface="+mn-lt"/>
          <a:ea typeface="Montserrat" charset="0"/>
          <a:cs typeface="Montserrat" charset="0"/>
        </a:defRPr>
      </a:lvl2pPr>
      <a:lvl3pPr marL="676800" indent="-171450" algn="l" defTabSz="342904" rtl="0" eaLnBrk="1" latinLnBrk="0" hangingPunct="1">
        <a:lnSpc>
          <a:spcPct val="90000"/>
        </a:lnSpc>
        <a:spcBef>
          <a:spcPts val="400"/>
        </a:spcBef>
        <a:buClr>
          <a:schemeClr val="accent3"/>
        </a:buClr>
        <a:buFont typeface=".AppleSystemUIFont" charset="-120"/>
        <a:buChar char="»"/>
        <a:defRPr lang="en-US" sz="1200" kern="1200" dirty="0" smtClean="0">
          <a:solidFill>
            <a:schemeClr val="tx1"/>
          </a:solidFill>
          <a:latin typeface="+mn-lt"/>
          <a:ea typeface="Montserrat" charset="0"/>
          <a:cs typeface="Montserrat" charset="0"/>
        </a:defRPr>
      </a:lvl3pPr>
      <a:lvl4pPr marL="867600" indent="-171450" algn="l" defTabSz="342904" rtl="0" eaLnBrk="1" latinLnBrk="0" hangingPunct="1">
        <a:lnSpc>
          <a:spcPct val="90000"/>
        </a:lnSpc>
        <a:spcBef>
          <a:spcPts val="400"/>
        </a:spcBef>
        <a:buClr>
          <a:schemeClr val="accent3"/>
        </a:buClr>
        <a:buFont typeface=".AppleSystemUIFont" charset="-120"/>
        <a:buChar char="–"/>
        <a:defRPr lang="en-US" sz="1000" kern="1200" dirty="0" smtClean="0">
          <a:solidFill>
            <a:schemeClr val="tx1"/>
          </a:solidFill>
          <a:latin typeface="+mn-lt"/>
          <a:ea typeface="Montserrat" charset="0"/>
          <a:cs typeface="Montserrat" charset="0"/>
        </a:defRPr>
      </a:lvl4pPr>
      <a:lvl5pPr marL="964800" indent="-135450" algn="l" defTabSz="342904" rtl="0" eaLnBrk="1" latinLnBrk="0" hangingPunct="1">
        <a:lnSpc>
          <a:spcPct val="90000"/>
        </a:lnSpc>
        <a:spcBef>
          <a:spcPts val="400"/>
        </a:spcBef>
        <a:buClr>
          <a:schemeClr val="accent3"/>
        </a:buClr>
        <a:buFont typeface=".AppleSystemUIFont" charset="-120"/>
        <a:buChar char="–"/>
        <a:defRPr lang="is-IS" sz="800" kern="1200" dirty="0">
          <a:solidFill>
            <a:schemeClr val="tx1"/>
          </a:solidFill>
          <a:latin typeface="+mn-lt"/>
          <a:ea typeface="Montserrat" charset="0"/>
          <a:cs typeface="Montserrat" charset="0"/>
        </a:defRPr>
      </a:lvl5pPr>
      <a:lvl6pPr marL="942987" indent="-85726" algn="l" defTabSz="342904" rtl="0" eaLnBrk="1" latinLnBrk="0" hangingPunct="1">
        <a:lnSpc>
          <a:spcPct val="90000"/>
        </a:lnSpc>
        <a:spcBef>
          <a:spcPts val="188"/>
        </a:spcBef>
        <a:buFont typeface="Arial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114439" indent="-85726" algn="l" defTabSz="342904" rtl="0" eaLnBrk="1" latinLnBrk="0" hangingPunct="1">
        <a:lnSpc>
          <a:spcPct val="90000"/>
        </a:lnSpc>
        <a:spcBef>
          <a:spcPts val="188"/>
        </a:spcBef>
        <a:buFont typeface="Arial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85891" indent="-85726" algn="l" defTabSz="342904" rtl="0" eaLnBrk="1" latinLnBrk="0" hangingPunct="1">
        <a:lnSpc>
          <a:spcPct val="90000"/>
        </a:lnSpc>
        <a:spcBef>
          <a:spcPts val="188"/>
        </a:spcBef>
        <a:buFont typeface="Arial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457343" indent="-85726" algn="l" defTabSz="342904" rtl="0" eaLnBrk="1" latinLnBrk="0" hangingPunct="1">
        <a:lnSpc>
          <a:spcPct val="90000"/>
        </a:lnSpc>
        <a:spcBef>
          <a:spcPts val="188"/>
        </a:spcBef>
        <a:buFont typeface="Arial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1pPr>
      <a:lvl2pPr marL="171452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2pPr>
      <a:lvl3pPr marL="342904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514356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685809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857261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028713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00165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371617" algn="l" defTabSz="342904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169" userDrawn="1">
          <p15:clr>
            <a:srgbClr val="F26B43"/>
          </p15:clr>
        </p15:guide>
        <p15:guide id="4" orient="horz" pos="2913" userDrawn="1">
          <p15:clr>
            <a:srgbClr val="F26B43"/>
          </p15:clr>
        </p15:guide>
        <p15:guide id="5" pos="226" userDrawn="1">
          <p15:clr>
            <a:srgbClr val="F26B43"/>
          </p15:clr>
        </p15:guide>
        <p15:guide id="6" pos="5534" userDrawn="1">
          <p15:clr>
            <a:srgbClr val="F26B43"/>
          </p15:clr>
        </p15:guide>
        <p15:guide id="7" pos="453" userDrawn="1">
          <p15:clr>
            <a:srgbClr val="F26B43"/>
          </p15:clr>
        </p15:guide>
        <p15:guide id="8" pos="5307" userDrawn="1">
          <p15:clr>
            <a:srgbClr val="F26B43"/>
          </p15:clr>
        </p15:guide>
        <p15:guide id="9" orient="horz" pos="3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ndneminn.i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54A09-779B-4EB5-B45F-7BFBCF46D2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s-IS" dirty="0"/>
              <a:t>Kynning fyrir Uppbyggingarteymi á þjónustu við flóttafólk í atvinnuleit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520F0C-367B-48CD-871A-14233B32A0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s-IS" dirty="0"/>
              <a:t>Vinnumálastofnun 8. desember 2021</a:t>
            </a:r>
          </a:p>
          <a:p>
            <a:r>
              <a:rPr lang="is-IS" dirty="0"/>
              <a:t>Guðlaug Hrönn Pétursdóttir, deildarstjóri flóttamannadeildar 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20779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C13AD4B-FDE0-4351-A899-D75C1203B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15" y="334036"/>
            <a:ext cx="6722808" cy="594543"/>
          </a:xfrm>
        </p:spPr>
        <p:txBody>
          <a:bodyPr/>
          <a:lstStyle/>
          <a:p>
            <a:r>
              <a:rPr lang="en-US" dirty="0" err="1"/>
              <a:t>Tegund</a:t>
            </a:r>
            <a:r>
              <a:rPr lang="en-US" dirty="0"/>
              <a:t> </a:t>
            </a:r>
            <a:r>
              <a:rPr lang="en-US" dirty="0" err="1"/>
              <a:t>námskeiða</a:t>
            </a:r>
            <a:r>
              <a:rPr lang="en-US" dirty="0"/>
              <a:t> (</a:t>
            </a:r>
            <a:r>
              <a:rPr lang="en-US" dirty="0" err="1"/>
              <a:t>úrræða</a:t>
            </a:r>
            <a:r>
              <a:rPr lang="en-US" dirty="0"/>
              <a:t>)</a:t>
            </a:r>
          </a:p>
        </p:txBody>
      </p:sp>
      <p:graphicFrame>
        <p:nvGraphicFramePr>
          <p:cNvPr id="16" name="Staðgengill efnis 15">
            <a:extLst>
              <a:ext uri="{FF2B5EF4-FFF2-40B4-BE49-F238E27FC236}">
                <a16:creationId xmlns:a16="http://schemas.microsoft.com/office/drawing/2014/main" id="{602AD655-DA95-49C2-8723-2D38ED1C20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490320"/>
              </p:ext>
            </p:extLst>
          </p:nvPr>
        </p:nvGraphicFramePr>
        <p:xfrm>
          <a:off x="273050" y="1339850"/>
          <a:ext cx="6723063" cy="328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72688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4A831493-EE05-4001-ACCC-9C03DE290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Aldursdreifing flóttamanna í atvinnuleit</a:t>
            </a:r>
          </a:p>
        </p:txBody>
      </p:sp>
      <p:graphicFrame>
        <p:nvGraphicFramePr>
          <p:cNvPr id="4" name="Staðgengill efnis 3">
            <a:extLst>
              <a:ext uri="{FF2B5EF4-FFF2-40B4-BE49-F238E27FC236}">
                <a16:creationId xmlns:a16="http://schemas.microsoft.com/office/drawing/2014/main" id="{3A6B1D45-2F64-4B8C-A34D-3152D6D5FC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812552"/>
              </p:ext>
            </p:extLst>
          </p:nvPr>
        </p:nvGraphicFramePr>
        <p:xfrm>
          <a:off x="273050" y="1339850"/>
          <a:ext cx="6723063" cy="328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0195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7060A-253F-422C-B4F8-9BA0AC87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15" y="329791"/>
            <a:ext cx="6630659" cy="594543"/>
          </a:xfrm>
        </p:spPr>
        <p:txBody>
          <a:bodyPr anchor="ctr">
            <a:normAutofit/>
          </a:bodyPr>
          <a:lstStyle/>
          <a:p>
            <a:r>
              <a:rPr lang="is-IS" dirty="0"/>
              <a:t>Bakgrunnur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1339C-EB74-4B47-95D5-017E175A544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3050" y="1339850"/>
            <a:ext cx="5886450" cy="3284538"/>
          </a:xfrm>
        </p:spPr>
        <p:txBody>
          <a:bodyPr>
            <a:normAutofit/>
          </a:bodyPr>
          <a:lstStyle/>
          <a:p>
            <a:r>
              <a:rPr lang="is-IS" sz="2800" dirty="0"/>
              <a:t>Karlmenn 289</a:t>
            </a:r>
          </a:p>
          <a:p>
            <a:r>
              <a:rPr lang="is-IS" sz="2800" dirty="0"/>
              <a:t>Konur 199</a:t>
            </a:r>
          </a:p>
          <a:p>
            <a:r>
              <a:rPr lang="is-IS" sz="2800" dirty="0"/>
              <a:t>Frá 44 þjóðríkjum</a:t>
            </a:r>
          </a:p>
          <a:p>
            <a:r>
              <a:rPr lang="is-IS" sz="2800" dirty="0"/>
              <a:t>Menntunarstig er mismunandi og bakgrunnur ólíkur allt frá ólæsu fólki upp í einstaklinga með doktorsgráðu</a:t>
            </a:r>
          </a:p>
          <a:p>
            <a:endParaRPr lang="is-IS" dirty="0"/>
          </a:p>
        </p:txBody>
      </p:sp>
      <p:graphicFrame>
        <p:nvGraphicFramePr>
          <p:cNvPr id="7" name="Staðgengill efnis 6">
            <a:extLst>
              <a:ext uri="{FF2B5EF4-FFF2-40B4-BE49-F238E27FC236}">
                <a16:creationId xmlns:a16="http://schemas.microsoft.com/office/drawing/2014/main" id="{A76CF964-41F0-4B87-A98A-8947EE1E4B1C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4017342684"/>
              </p:ext>
            </p:extLst>
          </p:nvPr>
        </p:nvGraphicFramePr>
        <p:xfrm>
          <a:off x="5927075" y="1339850"/>
          <a:ext cx="2854975" cy="3166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7271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AD1E97DF-2C2B-4FC9-985E-30A4717B7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Hvaðan koma flóttamennirnir</a:t>
            </a:r>
          </a:p>
        </p:txBody>
      </p:sp>
      <p:graphicFrame>
        <p:nvGraphicFramePr>
          <p:cNvPr id="6" name="Staðgengill efnis 5">
            <a:extLst>
              <a:ext uri="{FF2B5EF4-FFF2-40B4-BE49-F238E27FC236}">
                <a16:creationId xmlns:a16="http://schemas.microsoft.com/office/drawing/2014/main" id="{0A99AE4A-028A-45EB-A171-F4E1A5B21D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3050" y="1339850"/>
          <a:ext cx="6723063" cy="328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8237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3E903A8-46A9-42CE-8108-BC4BFA4EC3B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41468" y="627063"/>
            <a:ext cx="5443758" cy="3997325"/>
          </a:xfrm>
        </p:spPr>
        <p:txBody>
          <a:bodyPr/>
          <a:lstStyle/>
          <a:p>
            <a:r>
              <a:rPr lang="is-IS" dirty="0"/>
              <a:t>Alls 488 sem hafa verið í atvinnuleit á árinu</a:t>
            </a:r>
          </a:p>
          <a:p>
            <a:r>
              <a:rPr lang="is-IS" dirty="0"/>
              <a:t>Af þeim hafa 40 hætt tímabundið eða að öllu leyti í atvinnuleit. Það eru því 448 sem eru virkir í atvinnuleit</a:t>
            </a:r>
          </a:p>
          <a:p>
            <a:r>
              <a:rPr lang="is-IS" dirty="0"/>
              <a:t>228 flóttamenn hafa farið í starf það sem af er ári og fjórir í nám eða 51% af þeim sem hafa nýtt sér þjónustu VMST</a:t>
            </a:r>
          </a:p>
          <a:p>
            <a:r>
              <a:rPr lang="is-IS" dirty="0"/>
              <a:t>Alls hafa 143 karlar fengið starf eða 54% þeirra sem hafa verið í atvinnuleit á árinu og 85 konur eða 47% </a:t>
            </a:r>
          </a:p>
          <a:p>
            <a:r>
              <a:rPr lang="is-IS" dirty="0"/>
              <a:t>Gerðir hafa verið 46 ráðningarstyrkir þar sem greiðsla sem nemur fjárhagsaðstoð einstaklings eins og hún er samkvæmt reglum sveitarfélaga til atvinnurekanda fylgir í allt að sex mánuði.</a:t>
            </a:r>
          </a:p>
          <a:p>
            <a:endParaRPr lang="en-US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F477FA4-9E96-4267-8453-A0AB040BF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48" y="334036"/>
            <a:ext cx="2505898" cy="594543"/>
          </a:xfrm>
        </p:spPr>
        <p:txBody>
          <a:bodyPr/>
          <a:lstStyle/>
          <a:p>
            <a:r>
              <a:rPr lang="en-US" dirty="0" err="1"/>
              <a:t>Árangur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þjónustu</a:t>
            </a:r>
            <a:r>
              <a:rPr lang="en-US" dirty="0"/>
              <a:t> </a:t>
            </a:r>
            <a:r>
              <a:rPr lang="en-US" dirty="0" err="1"/>
              <a:t>við</a:t>
            </a:r>
            <a:r>
              <a:rPr lang="en-US" dirty="0"/>
              <a:t> </a:t>
            </a:r>
            <a:r>
              <a:rPr lang="en-US" dirty="0" err="1"/>
              <a:t>flóttamenn</a:t>
            </a:r>
            <a:endParaRPr lang="en-US" dirty="0"/>
          </a:p>
        </p:txBody>
      </p:sp>
      <p:graphicFrame>
        <p:nvGraphicFramePr>
          <p:cNvPr id="4" name="Staðgengill efnis 3">
            <a:extLst>
              <a:ext uri="{FF2B5EF4-FFF2-40B4-BE49-F238E27FC236}">
                <a16:creationId xmlns:a16="http://schemas.microsoft.com/office/drawing/2014/main" id="{BAD9BBC1-D99E-4BD5-8425-D7DCECC53CA8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2428263168"/>
              </p:ext>
            </p:extLst>
          </p:nvPr>
        </p:nvGraphicFramePr>
        <p:xfrm>
          <a:off x="276447" y="2334249"/>
          <a:ext cx="2508101" cy="1203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51">
                  <a:extLst>
                    <a:ext uri="{9D8B030D-6E8A-4147-A177-3AD203B41FA5}">
                      <a16:colId xmlns:a16="http://schemas.microsoft.com/office/drawing/2014/main" val="2539022676"/>
                    </a:ext>
                  </a:extLst>
                </a:gridCol>
                <a:gridCol w="615433">
                  <a:extLst>
                    <a:ext uri="{9D8B030D-6E8A-4147-A177-3AD203B41FA5}">
                      <a16:colId xmlns:a16="http://schemas.microsoft.com/office/drawing/2014/main" val="4144131946"/>
                    </a:ext>
                  </a:extLst>
                </a:gridCol>
                <a:gridCol w="743714">
                  <a:extLst>
                    <a:ext uri="{9D8B030D-6E8A-4147-A177-3AD203B41FA5}">
                      <a16:colId xmlns:a16="http://schemas.microsoft.com/office/drawing/2014/main" val="3984376416"/>
                    </a:ext>
                  </a:extLst>
                </a:gridCol>
                <a:gridCol w="729803">
                  <a:extLst>
                    <a:ext uri="{9D8B030D-6E8A-4147-A177-3AD203B41FA5}">
                      <a16:colId xmlns:a16="http://schemas.microsoft.com/office/drawing/2014/main" val="4249664688"/>
                    </a:ext>
                  </a:extLst>
                </a:gridCol>
              </a:tblGrid>
              <a:tr h="371301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Ár</a:t>
                      </a:r>
                      <a:endParaRPr lang="is-I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 dirty="0">
                          <a:effectLst/>
                        </a:rPr>
                        <a:t>Fjöldi tilvísana</a:t>
                      </a:r>
                      <a:endParaRPr lang="is-I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Fjöldi sem fór í starf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Er enn í atvinnuleit</a:t>
                      </a:r>
                      <a:endParaRPr lang="is-I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extLst>
                  <a:ext uri="{0D108BD9-81ED-4DB2-BD59-A6C34878D82A}">
                    <a16:rowId xmlns:a16="http://schemas.microsoft.com/office/drawing/2014/main" val="1328441933"/>
                  </a:ext>
                </a:extLst>
              </a:tr>
              <a:tr h="208092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2019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33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14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7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extLst>
                  <a:ext uri="{0D108BD9-81ED-4DB2-BD59-A6C34878D82A}">
                    <a16:rowId xmlns:a16="http://schemas.microsoft.com/office/drawing/2014/main" val="1879837484"/>
                  </a:ext>
                </a:extLst>
              </a:tr>
              <a:tr h="208092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2020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183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117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55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extLst>
                  <a:ext uri="{0D108BD9-81ED-4DB2-BD59-A6C34878D82A}">
                    <a16:rowId xmlns:a16="http://schemas.microsoft.com/office/drawing/2014/main" val="378425835"/>
                  </a:ext>
                </a:extLst>
              </a:tr>
              <a:tr h="208092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2021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270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97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158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extLst>
                  <a:ext uri="{0D108BD9-81ED-4DB2-BD59-A6C34878D82A}">
                    <a16:rowId xmlns:a16="http://schemas.microsoft.com/office/drawing/2014/main" val="3736793130"/>
                  </a:ext>
                </a:extLst>
              </a:tr>
              <a:tr h="208092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 </a:t>
                      </a:r>
                      <a:endParaRPr lang="is-I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486</a:t>
                      </a:r>
                      <a:endParaRPr lang="is-I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>
                          <a:effectLst/>
                        </a:rPr>
                        <a:t>228</a:t>
                      </a:r>
                      <a:endParaRPr lang="is-I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u="none" strike="noStrike" dirty="0">
                          <a:effectLst/>
                        </a:rPr>
                        <a:t>220</a:t>
                      </a:r>
                      <a:endParaRPr lang="is-I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b"/>
                </a:tc>
                <a:extLst>
                  <a:ext uri="{0D108BD9-81ED-4DB2-BD59-A6C34878D82A}">
                    <a16:rowId xmlns:a16="http://schemas.microsoft.com/office/drawing/2014/main" val="1867910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114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223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1EC72-C4C0-46EB-8563-58E619FC5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Þjónusta Vinnumálastofnunar (VMST) við flóttafólk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46523-5ED9-4190-93D1-3831EADED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/>
              <a:t>Árið 2016 hófst markviss þjónusta við flóttamenn í atvinnuleit hjá VMST og haldið utan um í skrá sem ákveðinn markhóp</a:t>
            </a:r>
          </a:p>
          <a:p>
            <a:r>
              <a:rPr lang="is-IS" dirty="0"/>
              <a:t>Nefnd um samræmda móttöku flóttafólks skipuð árið 2017 Skýrsla gefin út  2019. Tilraunaverkefni hófst um samræmda þjónustu hófst það ár</a:t>
            </a:r>
          </a:p>
          <a:p>
            <a:r>
              <a:rPr lang="is-IS" dirty="0"/>
              <a:t>Samþætting á þjónustu </a:t>
            </a:r>
          </a:p>
          <a:p>
            <a:pPr lvl="1"/>
            <a:r>
              <a:rPr lang="is-IS" dirty="0"/>
              <a:t>Kvótaflóttamenn</a:t>
            </a:r>
          </a:p>
          <a:p>
            <a:pPr lvl="1"/>
            <a:r>
              <a:rPr lang="is-IS" dirty="0"/>
              <a:t>Flóttamenn sem fá alþjóðalega vernd</a:t>
            </a:r>
          </a:p>
          <a:p>
            <a:r>
              <a:rPr lang="is-IS" dirty="0"/>
              <a:t>Hlutverk Vinnumálastofnunar</a:t>
            </a:r>
          </a:p>
          <a:p>
            <a:pPr lvl="1"/>
            <a:r>
              <a:rPr lang="is-IS" dirty="0"/>
              <a:t>Sjá um íslensku- og samfélagsfræðslu fyrir flóttafólk</a:t>
            </a:r>
          </a:p>
          <a:p>
            <a:pPr lvl="1"/>
            <a:r>
              <a:rPr lang="is-IS" dirty="0"/>
              <a:t>Aðstoð við atvinnuleit og aðra virkni</a:t>
            </a:r>
          </a:p>
          <a:p>
            <a:pPr lvl="1"/>
            <a:r>
              <a:rPr lang="is-IS" dirty="0"/>
              <a:t>Aðstoð við að fá nám metið frá heimalandi</a:t>
            </a:r>
          </a:p>
          <a:p>
            <a:pPr marL="243452" lvl="1" indent="0">
              <a:buNone/>
            </a:pPr>
            <a:endParaRPr lang="is-IS" dirty="0"/>
          </a:p>
          <a:p>
            <a:pPr lvl="1">
              <a:buFont typeface="Arial" panose="020B0604020202020204" pitchFamily="34" charset="0"/>
              <a:buChar char="•"/>
            </a:pPr>
            <a:endParaRPr lang="is-IS" dirty="0"/>
          </a:p>
          <a:p>
            <a:pPr lvl="1">
              <a:buFont typeface="Arial" panose="020B0604020202020204" pitchFamily="34" charset="0"/>
              <a:buChar char="•"/>
            </a:pPr>
            <a:endParaRPr lang="is-IS" dirty="0"/>
          </a:p>
          <a:p>
            <a:pPr marL="243452" lvl="1" indent="0">
              <a:buNone/>
            </a:pPr>
            <a:endParaRPr lang="is-IS" dirty="0"/>
          </a:p>
          <a:p>
            <a:pPr marL="243452" lvl="1" indent="0">
              <a:buNone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572038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6FE22566-F8D8-4757-B96E-39FFE80A0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Landneminn – Nýr samfélagsfræðsluvefur fyrir flóttamenn</a:t>
            </a:r>
          </a:p>
        </p:txBody>
      </p: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225BC8B2-AA77-47D1-9D7A-2348281A8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Vinnumálastofnun falið að sjá um gerð kennsluvefs í samfélagsfræðslu </a:t>
            </a:r>
          </a:p>
          <a:p>
            <a:r>
              <a:rPr lang="is-IS" dirty="0">
                <a:hlinkClick r:id="rId3"/>
              </a:rPr>
              <a:t>www.Landneminn.is</a:t>
            </a:r>
            <a:r>
              <a:rPr lang="is-IS" dirty="0"/>
              <a:t>   Mímir sá um gerð kennsluefnis að norskri fyrirmynd</a:t>
            </a:r>
          </a:p>
          <a:p>
            <a:r>
              <a:rPr lang="is-IS" dirty="0"/>
              <a:t>Alls 60 kennslustundir. Sjö meginkaflar á sjö tungumálum. Auðvelt að bæta við tungumálum eftir þörfum. </a:t>
            </a:r>
          </a:p>
          <a:p>
            <a:pPr lvl="1"/>
            <a:r>
              <a:rPr lang="is-IS" dirty="0"/>
              <a:t>Íslenska, enska, arabíska, spænska, </a:t>
            </a:r>
            <a:r>
              <a:rPr lang="is-IS" dirty="0" err="1"/>
              <a:t>dari</a:t>
            </a:r>
            <a:r>
              <a:rPr lang="is-IS" dirty="0"/>
              <a:t>, farsí, pólska. </a:t>
            </a:r>
            <a:r>
              <a:rPr lang="is-IS" dirty="0" err="1"/>
              <a:t>Sómalska</a:t>
            </a:r>
            <a:r>
              <a:rPr lang="is-IS" dirty="0"/>
              <a:t> gæti verið næsta tungumál</a:t>
            </a:r>
          </a:p>
          <a:p>
            <a:r>
              <a:rPr lang="is-IS" dirty="0"/>
              <a:t>Sérstakt kennslufræðinámskeið hannað fyrir kennara sem vilja halda námskeið í samfélagsfræðslu. Tvö námskeið haldin nú þegar fyrir 30 kennaraefni víð vegar að af landinu.  Margir með flóttamannabakgrunn. Hafa aðgang að læstu svæði fyrir kennara á vefnum</a:t>
            </a:r>
          </a:p>
          <a:p>
            <a:r>
              <a:rPr lang="is-IS" dirty="0"/>
              <a:t>Búið að halda 8 námskeið í samfélagsfræðslu auk tilraunanámskeiðs </a:t>
            </a:r>
          </a:p>
          <a:p>
            <a:r>
              <a:rPr lang="is-IS" dirty="0"/>
              <a:t>Ráðgjafar hafa hannað námsmat sem sent er á alla flóttamenn sem ljúka samfélagsfræðslunámskeiðum</a:t>
            </a:r>
          </a:p>
          <a:p>
            <a:r>
              <a:rPr lang="is-IS" dirty="0"/>
              <a:t>Matið sýnir mikla ánægju með námskeiðið</a:t>
            </a:r>
          </a:p>
          <a:p>
            <a:endParaRPr lang="is-IS" dirty="0"/>
          </a:p>
          <a:p>
            <a:endParaRPr lang="is-IS" dirty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518825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5BA0A10C-5A54-4A54-8A9F-BF64F018C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828" y="598777"/>
            <a:ext cx="1008378" cy="192705"/>
          </a:xfrm>
        </p:spPr>
        <p:txBody>
          <a:bodyPr/>
          <a:lstStyle/>
          <a:p>
            <a:r>
              <a:rPr lang="is-IS" sz="1600" dirty="0"/>
              <a:t>Enska</a:t>
            </a:r>
          </a:p>
        </p:txBody>
      </p:sp>
      <p:pic>
        <p:nvPicPr>
          <p:cNvPr id="6" name="Mynd 5">
            <a:extLst>
              <a:ext uri="{FF2B5EF4-FFF2-40B4-BE49-F238E27FC236}">
                <a16:creationId xmlns:a16="http://schemas.microsoft.com/office/drawing/2014/main" id="{DCDF5D2E-403D-4F9A-A5D4-82331EF154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4"/>
          <a:stretch/>
        </p:blipFill>
        <p:spPr>
          <a:xfrm>
            <a:off x="114781" y="791936"/>
            <a:ext cx="9029219" cy="3429000"/>
          </a:xfrm>
          <a:prstGeom prst="rect">
            <a:avLst/>
          </a:prstGeom>
        </p:spPr>
      </p:pic>
      <p:sp>
        <p:nvSpPr>
          <p:cNvPr id="7" name="Titill 1">
            <a:extLst>
              <a:ext uri="{FF2B5EF4-FFF2-40B4-BE49-F238E27FC236}">
                <a16:creationId xmlns:a16="http://schemas.microsoft.com/office/drawing/2014/main" id="{7DA5A482-3B15-4DB8-BF94-F25D7337019B}"/>
              </a:ext>
            </a:extLst>
          </p:cNvPr>
          <p:cNvSpPr txBox="1">
            <a:spLocks/>
          </p:cNvSpPr>
          <p:nvPr/>
        </p:nvSpPr>
        <p:spPr>
          <a:xfrm>
            <a:off x="5220971" y="577441"/>
            <a:ext cx="1008378" cy="1927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r>
              <a:rPr lang="is-IS" sz="1600" dirty="0"/>
              <a:t>Spænska</a:t>
            </a:r>
          </a:p>
        </p:txBody>
      </p:sp>
      <p:sp>
        <p:nvSpPr>
          <p:cNvPr id="8" name="Titill 1">
            <a:extLst>
              <a:ext uri="{FF2B5EF4-FFF2-40B4-BE49-F238E27FC236}">
                <a16:creationId xmlns:a16="http://schemas.microsoft.com/office/drawing/2014/main" id="{1AB55CF4-C746-4358-9326-D244AB822C2D}"/>
              </a:ext>
            </a:extLst>
          </p:cNvPr>
          <p:cNvSpPr txBox="1">
            <a:spLocks/>
          </p:cNvSpPr>
          <p:nvPr/>
        </p:nvSpPr>
        <p:spPr>
          <a:xfrm>
            <a:off x="7245714" y="598777"/>
            <a:ext cx="1008378" cy="1927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r>
              <a:rPr lang="is-IS" sz="1600" dirty="0"/>
              <a:t>Arabíska</a:t>
            </a:r>
          </a:p>
        </p:txBody>
      </p:sp>
      <p:sp>
        <p:nvSpPr>
          <p:cNvPr id="9" name="Titill 1">
            <a:extLst>
              <a:ext uri="{FF2B5EF4-FFF2-40B4-BE49-F238E27FC236}">
                <a16:creationId xmlns:a16="http://schemas.microsoft.com/office/drawing/2014/main" id="{401066AA-6D60-44B9-B6FD-1E9366FCB51C}"/>
              </a:ext>
            </a:extLst>
          </p:cNvPr>
          <p:cNvSpPr txBox="1">
            <a:spLocks/>
          </p:cNvSpPr>
          <p:nvPr/>
        </p:nvSpPr>
        <p:spPr>
          <a:xfrm>
            <a:off x="7651933" y="4351564"/>
            <a:ext cx="2710692" cy="6748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n-lt"/>
                <a:ea typeface="Montserrat" charset="0"/>
                <a:cs typeface="Montserrat" charset="0"/>
              </a:defRPr>
            </a:lvl1pPr>
          </a:lstStyle>
          <a:p>
            <a:r>
              <a:rPr lang="is-IS" dirty="0">
                <a:solidFill>
                  <a:schemeClr val="accent6">
                    <a:lumMod val="75000"/>
                  </a:schemeClr>
                </a:solidFill>
              </a:rPr>
              <a:t>Námsmat</a:t>
            </a:r>
          </a:p>
        </p:txBody>
      </p:sp>
    </p:spTree>
    <p:extLst>
      <p:ext uri="{BB962C8B-B14F-4D97-AF65-F5344CB8AC3E}">
        <p14:creationId xmlns:p14="http://schemas.microsoft.com/office/powerpoint/2010/main" val="2137834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35E334C-26F7-4A33-9943-3982DFA30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15" y="334036"/>
            <a:ext cx="7516706" cy="59454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 err="1"/>
              <a:t>Fjöldi</a:t>
            </a:r>
            <a:r>
              <a:rPr lang="en-US" dirty="0"/>
              <a:t> </a:t>
            </a:r>
            <a:r>
              <a:rPr lang="en-US" dirty="0" err="1"/>
              <a:t>einstaklinga</a:t>
            </a:r>
            <a:r>
              <a:rPr lang="en-US" dirty="0"/>
              <a:t> í </a:t>
            </a:r>
            <a:r>
              <a:rPr lang="en-US" dirty="0" err="1"/>
              <a:t>atvinnuleit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aukning</a:t>
            </a:r>
            <a:r>
              <a:rPr lang="en-US" dirty="0"/>
              <a:t> milli </a:t>
            </a:r>
            <a:r>
              <a:rPr lang="en-US" dirty="0" err="1"/>
              <a:t>ára</a:t>
            </a:r>
            <a:endParaRPr lang="en-US" dirty="0"/>
          </a:p>
        </p:txBody>
      </p:sp>
      <p:graphicFrame>
        <p:nvGraphicFramePr>
          <p:cNvPr id="4" name="Staðgengill efnis 3">
            <a:extLst>
              <a:ext uri="{FF2B5EF4-FFF2-40B4-BE49-F238E27FC236}">
                <a16:creationId xmlns:a16="http://schemas.microsoft.com/office/drawing/2014/main" id="{2EBE7B99-954F-4B27-AE29-949E5FFAAB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2238811"/>
              </p:ext>
            </p:extLst>
          </p:nvPr>
        </p:nvGraphicFramePr>
        <p:xfrm>
          <a:off x="812629" y="1339702"/>
          <a:ext cx="6438279" cy="3284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610">
                  <a:extLst>
                    <a:ext uri="{9D8B030D-6E8A-4147-A177-3AD203B41FA5}">
                      <a16:colId xmlns:a16="http://schemas.microsoft.com/office/drawing/2014/main" val="1806297426"/>
                    </a:ext>
                  </a:extLst>
                </a:gridCol>
                <a:gridCol w="2584471">
                  <a:extLst>
                    <a:ext uri="{9D8B030D-6E8A-4147-A177-3AD203B41FA5}">
                      <a16:colId xmlns:a16="http://schemas.microsoft.com/office/drawing/2014/main" val="1766039364"/>
                    </a:ext>
                  </a:extLst>
                </a:gridCol>
                <a:gridCol w="2604198">
                  <a:extLst>
                    <a:ext uri="{9D8B030D-6E8A-4147-A177-3AD203B41FA5}">
                      <a16:colId xmlns:a16="http://schemas.microsoft.com/office/drawing/2014/main" val="1757787640"/>
                    </a:ext>
                  </a:extLst>
                </a:gridCol>
              </a:tblGrid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Ár </a:t>
                      </a:r>
                      <a:endParaRPr lang="is-I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2300" u="none" strike="noStrike">
                          <a:effectLst/>
                        </a:rPr>
                        <a:t>Fjöldi í þjónustu</a:t>
                      </a:r>
                      <a:endParaRPr lang="is-I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2300" u="none" strike="noStrike">
                          <a:effectLst/>
                        </a:rPr>
                        <a:t>Aukning milli ára</a:t>
                      </a:r>
                      <a:endParaRPr lang="is-I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1685001493"/>
                  </a:ext>
                </a:extLst>
              </a:tr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2016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 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1767549586"/>
                  </a:ext>
                </a:extLst>
              </a:tr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2017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 dirty="0">
                          <a:effectLst/>
                        </a:rPr>
                        <a:t>134</a:t>
                      </a:r>
                      <a:endParaRPr lang="is-I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 dirty="0">
                          <a:effectLst/>
                        </a:rPr>
                        <a:t>43%</a:t>
                      </a:r>
                      <a:endParaRPr lang="is-I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791804678"/>
                  </a:ext>
                </a:extLst>
              </a:tr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2018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168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25%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3596550334"/>
                  </a:ext>
                </a:extLst>
              </a:tr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2019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 dirty="0">
                          <a:effectLst/>
                        </a:rPr>
                        <a:t>235</a:t>
                      </a:r>
                      <a:endParaRPr lang="is-I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40%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2414865945"/>
                  </a:ext>
                </a:extLst>
              </a:tr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2020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376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60%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4063683858"/>
                  </a:ext>
                </a:extLst>
              </a:tr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2021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500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33%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317271064"/>
                  </a:ext>
                </a:extLst>
              </a:tr>
              <a:tr h="410586"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>
                          <a:effectLst/>
                        </a:rPr>
                        <a:t>2022</a:t>
                      </a:r>
                      <a:endParaRPr lang="is-I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 dirty="0">
                          <a:effectLst/>
                        </a:rPr>
                        <a:t>650</a:t>
                      </a:r>
                      <a:endParaRPr lang="is-I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300" u="none" strike="noStrike" dirty="0">
                          <a:effectLst/>
                        </a:rPr>
                        <a:t>30%</a:t>
                      </a:r>
                      <a:endParaRPr lang="is-IS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49" marR="19749" marT="19749" marB="0" anchor="b"/>
                </a:tc>
                <a:extLst>
                  <a:ext uri="{0D108BD9-81ED-4DB2-BD59-A6C34878D82A}">
                    <a16:rowId xmlns:a16="http://schemas.microsoft.com/office/drawing/2014/main" val="3763756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821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92B80B51-1856-4FD0-B46D-C6D80014B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Fjöldi tilvísana á mánuði á árinu 2021</a:t>
            </a:r>
          </a:p>
        </p:txBody>
      </p:sp>
      <p:graphicFrame>
        <p:nvGraphicFramePr>
          <p:cNvPr id="6" name="Staðgengill efnis 5">
            <a:extLst>
              <a:ext uri="{FF2B5EF4-FFF2-40B4-BE49-F238E27FC236}">
                <a16:creationId xmlns:a16="http://schemas.microsoft.com/office/drawing/2014/main" id="{2EA788E7-E9D9-4159-A636-854F55BDE1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367277"/>
              </p:ext>
            </p:extLst>
          </p:nvPr>
        </p:nvGraphicFramePr>
        <p:xfrm>
          <a:off x="273050" y="1253765"/>
          <a:ext cx="6723063" cy="3370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1673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5514E134-F1C3-4AA5-8632-20F0AA556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Fjöldi þjónustuþega frá Reykjavík á árinu 2021</a:t>
            </a:r>
          </a:p>
        </p:txBody>
      </p:sp>
      <p:graphicFrame>
        <p:nvGraphicFramePr>
          <p:cNvPr id="4" name="Staðgengill efnis 3">
            <a:extLst>
              <a:ext uri="{FF2B5EF4-FFF2-40B4-BE49-F238E27FC236}">
                <a16:creationId xmlns:a16="http://schemas.microsoft.com/office/drawing/2014/main" id="{2CDE4F98-F4E9-438A-BB26-FE1D54D559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906484"/>
              </p:ext>
            </p:extLst>
          </p:nvPr>
        </p:nvGraphicFramePr>
        <p:xfrm>
          <a:off x="273050" y="1339850"/>
          <a:ext cx="6723063" cy="328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6422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5822-20F4-4051-80AE-399EE223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Flóttamannadeild VMST stofnuð formlega haust 2021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28A2A-2E5F-4E00-948F-DDC27F3B7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sz="1800" dirty="0"/>
              <a:t>Fjórir ráðgjafar ásamt deildarstjóra</a:t>
            </a:r>
          </a:p>
          <a:p>
            <a:r>
              <a:rPr lang="is-IS" sz="1800" dirty="0"/>
              <a:t>Ráðgjafar skipta ráðþegum nokkuð jafnt á milli sín eftir tungumálum í grófum dráttum: </a:t>
            </a:r>
          </a:p>
          <a:p>
            <a:pPr lvl="1"/>
            <a:r>
              <a:rPr lang="is-IS" sz="1600" dirty="0"/>
              <a:t>arabíska (1 ráðgjafi), spænska (1 ráðgjafi), enska (2 ráðgjafar)</a:t>
            </a:r>
          </a:p>
          <a:p>
            <a:pPr lvl="1"/>
            <a:r>
              <a:rPr lang="is-IS" sz="1600" dirty="0"/>
              <a:t>annars notast við </a:t>
            </a:r>
            <a:r>
              <a:rPr lang="is-IS" sz="1600" i="1" dirty="0"/>
              <a:t>Language </a:t>
            </a:r>
            <a:r>
              <a:rPr lang="is-IS" sz="1600" i="1" dirty="0" err="1"/>
              <a:t>Line</a:t>
            </a:r>
            <a:endParaRPr lang="is-IS" sz="1600" i="1" dirty="0"/>
          </a:p>
          <a:p>
            <a:r>
              <a:rPr lang="is-IS" sz="1800" dirty="0"/>
              <a:t>Tilvísanir til VMST berast frá félagsþjónustu sveitarfélaga með formlegu eyðublaði</a:t>
            </a:r>
          </a:p>
          <a:p>
            <a:r>
              <a:rPr lang="is-IS" sz="1800" dirty="0"/>
              <a:t>Með samræmdri móttöku eru gerðar auknar kröfur um samstarf milli VMST og félagsþjónustu sveitarfélaga</a:t>
            </a:r>
          </a:p>
          <a:p>
            <a:r>
              <a:rPr lang="is-IS" sz="1800" dirty="0"/>
              <a:t>Aðrir samstarfsaðilar eru Fjölmenningarsetur og Rauði Krossinn auk símenntunarmiðstöðva og annarra </a:t>
            </a:r>
            <a:r>
              <a:rPr lang="is-IS" sz="1800" dirty="0" err="1"/>
              <a:t>námskeiðshaldara</a:t>
            </a:r>
            <a:endParaRPr lang="is-IS" sz="1800" dirty="0"/>
          </a:p>
          <a:p>
            <a:endParaRPr lang="is-IS" sz="1800" dirty="0"/>
          </a:p>
          <a:p>
            <a:endParaRPr lang="is-IS" sz="2400" dirty="0"/>
          </a:p>
          <a:p>
            <a:pPr marL="0" indent="0">
              <a:buNone/>
            </a:pPr>
            <a:endParaRPr lang="is-IS" sz="2400" dirty="0"/>
          </a:p>
        </p:txBody>
      </p:sp>
    </p:spTree>
    <p:extLst>
      <p:ext uri="{BB962C8B-B14F-4D97-AF65-F5344CB8AC3E}">
        <p14:creationId xmlns:p14="http://schemas.microsoft.com/office/powerpoint/2010/main" val="2633980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0B329-8729-4316-8A18-80D079925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Fjöldi í þjónustu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0882A-40BD-4AE0-9AAC-41EF5858D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sz="2000" dirty="0"/>
              <a:t>Alls 481 flóttamenn í atvinnuleit með tilvísun frá félagsþjónustu sveitarfélaga á höfuðborgarsvæðinu það sem af er ári</a:t>
            </a:r>
          </a:p>
          <a:p>
            <a:r>
              <a:rPr lang="is-IS" sz="2000" dirty="0"/>
              <a:t>Til viðbótar eru 74 með tilvísun eingöngu vegna samfélagsfræðslu- eða íslenskunámskeiða</a:t>
            </a:r>
          </a:p>
          <a:p>
            <a:r>
              <a:rPr lang="is-IS" sz="2000" dirty="0"/>
              <a:t>Alls hafa verið keypt 700 pláss á úrræði fyrir 337 einstaklinga</a:t>
            </a:r>
          </a:p>
          <a:p>
            <a:r>
              <a:rPr lang="is-IS" sz="2000" dirty="0"/>
              <a:t>Margir farið á fleiri en eitt námskeið/úrræði</a:t>
            </a:r>
          </a:p>
          <a:p>
            <a:r>
              <a:rPr lang="is-IS" sz="2000" dirty="0"/>
              <a:t>Um 150 einstaklingar sem hafa verið í atvinnuleit hafa nýtt sér nein námskeið </a:t>
            </a:r>
          </a:p>
          <a:p>
            <a:endParaRPr lang="is-IS" sz="2000" dirty="0"/>
          </a:p>
        </p:txBody>
      </p:sp>
    </p:spTree>
    <p:extLst>
      <p:ext uri="{BB962C8B-B14F-4D97-AF65-F5344CB8AC3E}">
        <p14:creationId xmlns:p14="http://schemas.microsoft.com/office/powerpoint/2010/main" val="1568636479"/>
      </p:ext>
    </p:extLst>
  </p:cSld>
  <p:clrMapOvr>
    <a:masterClrMapping/>
  </p:clrMapOvr>
</p:sld>
</file>

<file path=ppt/theme/theme1.xml><?xml version="1.0" encoding="utf-8"?>
<a:theme xmlns:a="http://schemas.openxmlformats.org/drawingml/2006/main" name="VMST-master-montserrat">
  <a:themeElements>
    <a:clrScheme name="VMST-palletta-2017">
      <a:dk1>
        <a:srgbClr val="262626"/>
      </a:dk1>
      <a:lt1>
        <a:srgbClr val="FFFFFF"/>
      </a:lt1>
      <a:dk2>
        <a:srgbClr val="43483C"/>
      </a:dk2>
      <a:lt2>
        <a:srgbClr val="D1D5CF"/>
      </a:lt2>
      <a:accent1>
        <a:srgbClr val="00775E"/>
      </a:accent1>
      <a:accent2>
        <a:srgbClr val="FABC4F"/>
      </a:accent2>
      <a:accent3>
        <a:srgbClr val="999999"/>
      </a:accent3>
      <a:accent4>
        <a:srgbClr val="8EC478"/>
      </a:accent4>
      <a:accent5>
        <a:srgbClr val="CCCCCC"/>
      </a:accent5>
      <a:accent6>
        <a:srgbClr val="F19453"/>
      </a:accent6>
      <a:hlink>
        <a:srgbClr val="00775E"/>
      </a:hlink>
      <a:folHlink>
        <a:srgbClr val="F2935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MST-2018-16-9" id="{63914DF9-90C0-034C-8D97-9C3C730A75DA}" vid="{55B4B07A-C1A8-9C49-80BB-E8138E8505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101169</TotalTime>
  <Words>627</Words>
  <Application>Microsoft Office PowerPoint</Application>
  <PresentationFormat>Sýnt á skjá (16:9)</PresentationFormat>
  <Paragraphs>121</Paragraphs>
  <Slides>15</Slides>
  <Notes>14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4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15</vt:i4>
      </vt:variant>
    </vt:vector>
  </HeadingPairs>
  <TitlesOfParts>
    <vt:vector size="20" baseType="lpstr">
      <vt:lpstr>.AppleSystemUIFont</vt:lpstr>
      <vt:lpstr>Arial</vt:lpstr>
      <vt:lpstr>Calibri</vt:lpstr>
      <vt:lpstr>Montserrat</vt:lpstr>
      <vt:lpstr>VMST-master-montserrat</vt:lpstr>
      <vt:lpstr>Kynning fyrir Uppbyggingarteymi á þjónustu við flóttafólk í atvinnuleit</vt:lpstr>
      <vt:lpstr>Þjónusta Vinnumálastofnunar (VMST) við flóttafólk</vt:lpstr>
      <vt:lpstr>Landneminn – Nýr samfélagsfræðsluvefur fyrir flóttamenn</vt:lpstr>
      <vt:lpstr>Enska</vt:lpstr>
      <vt:lpstr>Fjöldi einstaklinga í atvinnuleit og aukning milli ára</vt:lpstr>
      <vt:lpstr>Fjöldi tilvísana á mánuði á árinu 2021</vt:lpstr>
      <vt:lpstr>Fjöldi þjónustuþega frá Reykjavík á árinu 2021</vt:lpstr>
      <vt:lpstr>Flóttamannadeild VMST stofnuð formlega haust 2021 </vt:lpstr>
      <vt:lpstr>Fjöldi í þjónustu</vt:lpstr>
      <vt:lpstr>Tegund námskeiða (úrræða)</vt:lpstr>
      <vt:lpstr>Aldursdreifing flóttamanna í atvinnuleit</vt:lpstr>
      <vt:lpstr>Bakgrunnur</vt:lpstr>
      <vt:lpstr>Hvaðan koma flóttamennirnir</vt:lpstr>
      <vt:lpstr>Árangur af þjónustu við flóttamenn</vt:lpstr>
      <vt:lpstr>PowerPoint-kynning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Tryggvi Haraldsson</cp:lastModifiedBy>
  <cp:revision>2446</cp:revision>
  <cp:lastPrinted>2021-12-08T10:03:07Z</cp:lastPrinted>
  <dcterms:created xsi:type="dcterms:W3CDTF">2014-09-26T10:57:37Z</dcterms:created>
  <dcterms:modified xsi:type="dcterms:W3CDTF">2021-12-10T14:00:05Z</dcterms:modified>
</cp:coreProperties>
</file>