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5"/>
  </p:notesMasterIdLst>
  <p:handoutMasterIdLst>
    <p:handoutMasterId r:id="rId16"/>
  </p:handoutMasterIdLst>
  <p:sldIdLst>
    <p:sldId id="619" r:id="rId5"/>
    <p:sldId id="638" r:id="rId6"/>
    <p:sldId id="647" r:id="rId7"/>
    <p:sldId id="648" r:id="rId8"/>
    <p:sldId id="649" r:id="rId9"/>
    <p:sldId id="650" r:id="rId10"/>
    <p:sldId id="651" r:id="rId11"/>
    <p:sldId id="652" r:id="rId12"/>
    <p:sldId id="653" r:id="rId13"/>
    <p:sldId id="558" r:id="rId14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ður Arnar Ólafsson" initials="SAÓ" lastIdx="23" clrIdx="0">
    <p:extLst>
      <p:ext uri="{19B8F6BF-5375-455C-9EA6-DF929625EA0E}">
        <p15:presenceInfo xmlns:p15="http://schemas.microsoft.com/office/powerpoint/2012/main" userId="S-1-5-21-18574106-1041566437-1483158053-68178" providerId="AD"/>
      </p:ext>
    </p:extLst>
  </p:cmAuthor>
  <p:cmAuthor id="2" name="Jóhanna Lilja Ólafsdóttir" initials="JLÓ" lastIdx="1" clrIdx="1">
    <p:extLst>
      <p:ext uri="{19B8F6BF-5375-455C-9EA6-DF929625EA0E}">
        <p15:presenceInfo xmlns:p15="http://schemas.microsoft.com/office/powerpoint/2012/main" userId="S::joli@kopavogur.is::774eedc2-bc1a-40a2-8fa9-1aaabae2be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729"/>
    <a:srgbClr val="FFFF00"/>
    <a:srgbClr val="FF5D00"/>
    <a:srgbClr val="67D0C6"/>
    <a:srgbClr val="00A49F"/>
    <a:srgbClr val="16A49F"/>
    <a:srgbClr val="92D0C6"/>
    <a:srgbClr val="00A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0" y="2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K. Ólafsdóttir - skrifstofustjóri" userId="be5135a2-5cc3-47a0-a00d-59b1134ad5ee" providerId="ADAL" clId="{CAC99B81-E2B1-4A10-A136-AC3CCB34A015}"/>
    <pc:docChg chg="modSld">
      <pc:chgData name="Amanda K. Ólafsdóttir - skrifstofustjóri" userId="be5135a2-5cc3-47a0-a00d-59b1134ad5ee" providerId="ADAL" clId="{CAC99B81-E2B1-4A10-A136-AC3CCB34A015}" dt="2026-01-14T15:38:19.194" v="25" actId="20577"/>
      <pc:docMkLst>
        <pc:docMk/>
      </pc:docMkLst>
      <pc:sldChg chg="modSp mod">
        <pc:chgData name="Amanda K. Ólafsdóttir - skrifstofustjóri" userId="be5135a2-5cc3-47a0-a00d-59b1134ad5ee" providerId="ADAL" clId="{CAC99B81-E2B1-4A10-A136-AC3CCB34A015}" dt="2026-01-14T15:38:19.194" v="25" actId="20577"/>
        <pc:sldMkLst>
          <pc:docMk/>
          <pc:sldMk cId="2049147264" sldId="619"/>
        </pc:sldMkLst>
        <pc:spChg chg="mod">
          <ac:chgData name="Amanda K. Ólafsdóttir - skrifstofustjóri" userId="be5135a2-5cc3-47a0-a00d-59b1134ad5ee" providerId="ADAL" clId="{CAC99B81-E2B1-4A10-A136-AC3CCB34A015}" dt="2026-01-14T15:38:19.194" v="25" actId="20577"/>
          <ac:spMkLst>
            <pc:docMk/>
            <pc:sldMk cId="2049147264" sldId="619"/>
            <ac:spMk id="5" creationId="{D86C2C94-CF28-DB27-E50C-EF30EC46385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B4444A-321E-4B63-9B57-F3204D9EF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255BF-A869-404E-B992-C3C930A74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C81F-D02C-4969-904E-DD6A15E9E5E6}" type="datetimeFigureOut">
              <a:rPr lang="is-IS" smtClean="0"/>
              <a:t>14.1.2026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D84B2-76C9-4D04-86C8-BD01D50301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BD316-18B2-417B-8060-6F71D60EFA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C15F-9605-4989-97C8-EF387503659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93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r">
              <a:defRPr sz="1300"/>
            </a:lvl1pPr>
          </a:lstStyle>
          <a:p>
            <a:fld id="{66902365-C143-DF40-91FA-DADB143D2A48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4" tIns="49532" rIns="99064" bIns="495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4" tIns="49532" rIns="99064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r">
              <a:defRPr sz="13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84C3D-241A-AF4F-5FE7-DBF547C96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BD7C1-86FA-7829-FDCC-EA4DC126F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A44A9-73D7-9010-2669-F940216145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74F6A-691C-BC28-34C4-A19503F66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52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BE82B-F5BE-A5D1-0744-4079EC49C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FDE873-8CDC-93EF-70AB-73B020DBC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62C39-5864-DF32-77B0-2D7DA6168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DDFD1-A204-72D3-F627-E8AD47063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9301D-A2F7-1E50-B7EB-29967074D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F78DAD-A912-5F7B-A111-D88340C8C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9FD5D4-8CED-7C8C-D1CB-762636955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68638-9C74-9F0C-BABF-125A637AD6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27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88DA5-CC45-4CCB-6154-FCA02178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20DC55-CCB1-E443-8B25-290826B7F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F12FDE-9231-92EE-E96A-6E98912E1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D8D82-8AEF-076B-A094-5B33A728F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58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5A796-E646-A098-AB43-3D095A34F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CE6F2F-838A-12C4-66C6-0CD79CBA7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57091-F0B5-BA85-FBEC-5FFF909FA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E395C-DF9B-BB54-FA17-53CB706BA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24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99C10-1CF8-2F84-7E42-A1D52FD08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FC525-4C1B-B10E-436B-2D61FA6AF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5273C7-8B1E-30B3-DF8A-B2FB33796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9993F-EFE0-3278-1B5C-4B2D04A58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20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EB7F4-03A6-939F-21C7-9526FAC3F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DB9670-10EF-251E-627A-8F6A0959C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0EBEC-CDC5-C9A5-B8C1-79C44EF26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5 ára er 85.000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690BE-5001-6AA6-EE7D-3EC8B04C8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text</a:t>
            </a:r>
            <a:r>
              <a:rPr lang="is-IS"/>
              <a:t> </a:t>
            </a:r>
            <a:r>
              <a:rPr lang="is-IS" err="1"/>
              <a:t>styles</a:t>
            </a:r>
            <a:endParaRPr lang="is-IS"/>
          </a:p>
          <a:p>
            <a:pPr lvl="1"/>
            <a:r>
              <a:rPr lang="is-IS" err="1"/>
              <a:t>Second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2"/>
            <a:r>
              <a:rPr lang="is-IS" err="1"/>
              <a:t>Third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3"/>
            <a:r>
              <a:rPr lang="is-IS" err="1"/>
              <a:t>Fourth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  <a:p>
            <a:pPr lvl="4"/>
            <a:r>
              <a:rPr lang="is-IS" err="1"/>
              <a:t>Fifth</a:t>
            </a:r>
            <a:r>
              <a:rPr lang="is-IS"/>
              <a:t> </a:t>
            </a:r>
            <a:r>
              <a:rPr lang="is-IS" err="1"/>
              <a:t>level</a:t>
            </a:r>
            <a:endParaRPr lang="is-IS"/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title</a:t>
            </a:r>
            <a:r>
              <a:rPr lang="is-IS"/>
              <a:t> </a:t>
            </a:r>
            <a:r>
              <a:rPr lang="is-IS" err="1"/>
              <a:t>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err="1"/>
              <a:t>Click</a:t>
            </a:r>
            <a:r>
              <a:rPr lang="is-IS"/>
              <a:t> </a:t>
            </a:r>
            <a:r>
              <a:rPr lang="is-IS" err="1"/>
              <a:t>to</a:t>
            </a:r>
            <a:r>
              <a:rPr lang="is-IS"/>
              <a:t> </a:t>
            </a:r>
            <a:r>
              <a:rPr lang="is-IS" err="1"/>
              <a:t>edit</a:t>
            </a:r>
            <a:r>
              <a:rPr lang="is-IS"/>
              <a:t> Master </a:t>
            </a:r>
            <a:r>
              <a:rPr lang="is-IS" err="1"/>
              <a:t>title</a:t>
            </a:r>
            <a:r>
              <a:rPr lang="is-IS"/>
              <a:t> </a:t>
            </a:r>
            <a:r>
              <a:rPr lang="is-IS" err="1"/>
              <a:t>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6" r:id="rId1"/>
    <p:sldLayoutId id="2147493477" r:id="rId2"/>
    <p:sldLayoutId id="2147493478" r:id="rId3"/>
    <p:sldLayoutId id="2147493456" r:id="rId4"/>
    <p:sldLayoutId id="2147493466" r:id="rId5"/>
    <p:sldLayoutId id="2147493461" r:id="rId6"/>
    <p:sldLayoutId id="2147493464" r:id="rId7"/>
    <p:sldLayoutId id="2147493457" r:id="rId8"/>
    <p:sldLayoutId id="2147493465" r:id="rId9"/>
    <p:sldLayoutId id="2147493463" r:id="rId10"/>
    <p:sldLayoutId id="2147493473" r:id="rId11"/>
    <p:sldLayoutId id="2147493472" r:id="rId12"/>
    <p:sldLayoutId id="2147493474" r:id="rId13"/>
    <p:sldLayoutId id="21474934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1A3F92-9A10-BA68-C720-A4CFD30F5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/>
              <a:t>KÓPAVOGUR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86C2C94-CF28-DB27-E50C-EF30EC463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s-IS" dirty="0">
                <a:solidFill>
                  <a:schemeClr val="bg2"/>
                </a:solidFill>
              </a:rPr>
              <a:t>Íþróttapúlsinn 2025</a:t>
            </a:r>
          </a:p>
          <a:p>
            <a:r>
              <a:rPr lang="is-IS" dirty="0">
                <a:solidFill>
                  <a:schemeClr val="bg2"/>
                </a:solidFill>
              </a:rPr>
              <a:t>Menntaráð 20.janúar 2025</a:t>
            </a:r>
          </a:p>
        </p:txBody>
      </p:sp>
    </p:spTree>
    <p:extLst>
      <p:ext uri="{BB962C8B-B14F-4D97-AF65-F5344CB8AC3E}">
        <p14:creationId xmlns:p14="http://schemas.microsoft.com/office/powerpoint/2010/main" val="2049147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18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0B4D-5715-26C8-1A1A-AEAD7A384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150" y="914401"/>
            <a:ext cx="7512050" cy="892097"/>
          </a:xfrm>
        </p:spPr>
        <p:txBody>
          <a:bodyPr>
            <a:normAutofit/>
          </a:bodyPr>
          <a:lstStyle/>
          <a:p>
            <a:r>
              <a:rPr lang="is-IS" dirty="0"/>
              <a:t>Inngangur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7985DF-F24B-21F3-0008-0FCA41382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150" y="2044390"/>
            <a:ext cx="6826250" cy="2184710"/>
          </a:xfrm>
        </p:spPr>
        <p:txBody>
          <a:bodyPr>
            <a:normAutofit fontScale="92500"/>
          </a:bodyPr>
          <a:lstStyle/>
          <a:p>
            <a:pPr algn="l"/>
            <a:r>
              <a:rPr lang="is-IS" dirty="0"/>
              <a:t>Íþróttapúlsinn er könnun sem Kópavogsbær framkvæmdi í samstarfi við Gallup í maí/júní 2025 til að meta upplifun foreldra og forsjáraðila barna í grunnskólum Kópavogs á gæðum íþróttastarfs hjá íþróttafélögum bæjarins. Könnunin var rafræn og send á netföng skráð í </a:t>
            </a:r>
            <a:r>
              <a:rPr lang="is-IS" dirty="0" err="1"/>
              <a:t>Mentor</a:t>
            </a:r>
            <a:r>
              <a:rPr lang="is-IS" dirty="0"/>
              <a:t>. </a:t>
            </a:r>
          </a:p>
          <a:p>
            <a:pPr algn="just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593028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D1BBC-3D53-7E62-9D1A-071E7C55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C67A0D-F72C-AA64-9935-57D8E45E9DDA}"/>
              </a:ext>
            </a:extLst>
          </p:cNvPr>
          <p:cNvSpPr txBox="1"/>
          <p:nvPr/>
        </p:nvSpPr>
        <p:spPr>
          <a:xfrm>
            <a:off x="470576" y="923997"/>
            <a:ext cx="8123298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s-IS" b="1" dirty="0"/>
              <a:t>Markhópurinn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Foreldrar barna á aldrinum 5-18 ára í Kópavogi.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Börn stunda íþróttir hjá íþróttafélögum í Kópavogi.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Spurningakönnunin 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s-I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Úrtak 6.587 foreldrar/forsjáraðilar -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fjöldi svarenda 1.918, eða 29,1%.</a:t>
            </a:r>
            <a:endParaRPr kumimoji="0" lang="is-I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is-IS" dirty="0">
                <a:solidFill>
                  <a:srgbClr val="000000"/>
                </a:solidFill>
                <a:latin typeface="Arial"/>
              </a:rPr>
              <a:t>Rúmlega 2</a:t>
            </a:r>
            <a:r>
              <a:rPr kumimoji="0" lang="is-I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 spurningar er snúa að gæðum og upplifun foreldra á íþróttastarfi + bakgrunnsbreytur.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is-IS" dirty="0">
                <a:solidFill>
                  <a:srgbClr val="000000"/>
                </a:solidFill>
                <a:latin typeface="Arial"/>
              </a:rPr>
              <a:t>Kópavogsbær sá um undirbúning að könnuninni (rýnihópar - spurningar).</a:t>
            </a:r>
            <a:endParaRPr kumimoji="0" lang="is-I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s-I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Gallup framkvæmdi og vann úr könnuninni.</a:t>
            </a: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0F62051-5B13-4B7B-D504-7E617607F12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Viðhorfskönnun á íþróttastarfi</a:t>
            </a:r>
          </a:p>
        </p:txBody>
      </p:sp>
    </p:spTree>
    <p:extLst>
      <p:ext uri="{BB962C8B-B14F-4D97-AF65-F5344CB8AC3E}">
        <p14:creationId xmlns:p14="http://schemas.microsoft.com/office/powerpoint/2010/main" val="131647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2E8B3-980E-B915-EDC0-6EDB72A3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166C24-B876-AD03-90E3-A2057240DE64}"/>
              </a:ext>
            </a:extLst>
          </p:cNvPr>
          <p:cNvSpPr txBox="1"/>
          <p:nvPr/>
        </p:nvSpPr>
        <p:spPr>
          <a:xfrm>
            <a:off x="470575" y="923996"/>
            <a:ext cx="8202849" cy="41088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Fá raunhæfa mynd af reynslu foreldra og barna af íþróttastarfi í bænum.</a:t>
            </a:r>
            <a:endParaRPr lang="is-IS" dirty="0">
              <a:cs typeface="Arial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Kanna ánægju með gæði þjálfunar, samskipti, aðstöðu o.fl.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Koma auga á þætti sem mætti bæta.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Styðja þjónustuþarfir barna í íþróttastarfi.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Auka gæði íþróttastarfs í Kópavogi.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Gefa félögum gögn til að styðja eigin umbótaverkefni.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Stuðla að ánægju barna og foreldra.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 Búa til sameiginlegan grunn fyrir áframhaldandi umbótastarf.</a:t>
            </a:r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D1C5AC9-BBC0-292A-5403-F7E64676F6C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Tilgangur og markmið</a:t>
            </a:r>
          </a:p>
        </p:txBody>
      </p:sp>
    </p:spTree>
    <p:extLst>
      <p:ext uri="{BB962C8B-B14F-4D97-AF65-F5344CB8AC3E}">
        <p14:creationId xmlns:p14="http://schemas.microsoft.com/office/powerpoint/2010/main" val="151473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CF675-F0C7-6058-C4E0-4B6B58F19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B4987A-8925-036D-6284-BF24237F4230}"/>
              </a:ext>
            </a:extLst>
          </p:cNvPr>
          <p:cNvSpPr txBox="1"/>
          <p:nvPr/>
        </p:nvSpPr>
        <p:spPr>
          <a:xfrm>
            <a:off x="470575" y="923996"/>
            <a:ext cx="8202849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Heildaránægja svarenda varðandi íþróttastarfið er mikil.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Mun meir ánægja en við áttum von á – ekki þörf á aðgerðaráætlun.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Búið að kynna niðurstöður fyrir lýðheilsu- og íþróttanefnd, bæjarráði og íþróttafélögunum.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Félögin fá niðurstöðurnar sendar fyrir sitt félag.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s-IS" sz="1600" dirty="0"/>
              <a:t>Nýta gögn til innra endurmats.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s-IS" sz="1600" dirty="0"/>
              <a:t>Móta eigin umbótaverkefni byggð á gögnum.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s-IS" dirty="0"/>
              <a:t>Stefnt á næstu könnun 2027.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553AF2C-EEA4-4B8B-11F9-32DADF821C6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Helstu niðurstöður og framhald</a:t>
            </a:r>
          </a:p>
        </p:txBody>
      </p:sp>
    </p:spTree>
    <p:extLst>
      <p:ext uri="{BB962C8B-B14F-4D97-AF65-F5344CB8AC3E}">
        <p14:creationId xmlns:p14="http://schemas.microsoft.com/office/powerpoint/2010/main" val="2288578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8A27F-FC6F-56CC-02DB-A22EA6B4D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878A14-C245-EA1F-5BCF-6E03709226D3}"/>
              </a:ext>
            </a:extLst>
          </p:cNvPr>
          <p:cNvSpPr txBox="1"/>
          <p:nvPr/>
        </p:nvSpPr>
        <p:spPr>
          <a:xfrm>
            <a:off x="470575" y="923996"/>
            <a:ext cx="82028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8456BEA-B371-E3DD-AB51-7F7432F6C5D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Helstu niðurstöður og framhald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5E205C-7E78-2090-F596-52D50C74D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97" y="923996"/>
            <a:ext cx="7803556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9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A74CC-E0E9-0A53-FE96-073F2F84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F35441-D992-4E86-6BE6-A5162C447270}"/>
              </a:ext>
            </a:extLst>
          </p:cNvPr>
          <p:cNvSpPr txBox="1"/>
          <p:nvPr/>
        </p:nvSpPr>
        <p:spPr>
          <a:xfrm>
            <a:off x="470575" y="923996"/>
            <a:ext cx="82028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7E6190F-53C8-0193-95BB-5125DAE964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Helstu niðurstöður og framhald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4B3EC9-315C-0D6E-7725-497B87D62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51" y="851975"/>
            <a:ext cx="8260796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0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31F9F-F542-2A05-AB7C-AC04CDBAD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870C6B-A4CD-4D68-B1D9-6B7C84C39ECD}"/>
              </a:ext>
            </a:extLst>
          </p:cNvPr>
          <p:cNvSpPr txBox="1"/>
          <p:nvPr/>
        </p:nvSpPr>
        <p:spPr>
          <a:xfrm>
            <a:off x="470575" y="923996"/>
            <a:ext cx="82028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EA156C0-E0AA-6FA0-424A-2D264ECBBF4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Helstu niðurstöður og framhald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328E41-5310-5565-9FB8-17B6F0A6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1" y="731520"/>
            <a:ext cx="8742556" cy="436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F1C5-497E-A84C-897C-ED2DD500D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35ACF4-5E74-6EBF-BF20-D9E54489A6A9}"/>
              </a:ext>
            </a:extLst>
          </p:cNvPr>
          <p:cNvSpPr txBox="1"/>
          <p:nvPr/>
        </p:nvSpPr>
        <p:spPr>
          <a:xfrm>
            <a:off x="470575" y="923996"/>
            <a:ext cx="82028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is-IS" dirty="0"/>
          </a:p>
          <a:p>
            <a:pPr>
              <a:lnSpc>
                <a:spcPct val="150000"/>
              </a:lnSpc>
            </a:pPr>
            <a:endParaRPr lang="is-IS" dirty="0"/>
          </a:p>
          <a:p>
            <a:endParaRPr lang="is-I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58EB318-9BAE-3D32-0CD8-3822125B2CF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Helstu niðurstöður og framhald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A10386-4884-6039-6831-D218AEB27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95" y="731520"/>
            <a:ext cx="8668215" cy="433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36554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d44f57-4272-415b-b836-23f791adcecf" xsi:nil="true"/>
    <lcf76f155ced4ddcb4097134ff3c332f xmlns="8950aad1-a759-424b-b279-8fee9f9a6d17">
      <Terms xmlns="http://schemas.microsoft.com/office/infopath/2007/PartnerControls"/>
    </lcf76f155ced4ddcb4097134ff3c332f>
    <ATH xmlns="8950aad1-a759-424b-b279-8fee9f9a6d1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B79BC246C2B74296D4FCF6ED4B85F8" ma:contentTypeVersion="18" ma:contentTypeDescription="Create a new document." ma:contentTypeScope="" ma:versionID="8cd75f1820a8dd486ae2416131591ec8">
  <xsd:schema xmlns:xsd="http://www.w3.org/2001/XMLSchema" xmlns:xs="http://www.w3.org/2001/XMLSchema" xmlns:p="http://schemas.microsoft.com/office/2006/metadata/properties" xmlns:ns2="8950aad1-a759-424b-b279-8fee9f9a6d17" xmlns:ns3="66d44f57-4272-415b-b836-23f791adcecf" targetNamespace="http://schemas.microsoft.com/office/2006/metadata/properties" ma:root="true" ma:fieldsID="f370c61f0e3dabb3b2e9267790687386" ns2:_="" ns3:_="">
    <xsd:import namespace="8950aad1-a759-424b-b279-8fee9f9a6d17"/>
    <xsd:import namespace="66d44f57-4272-415b-b836-23f791adce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TH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0aad1-a759-424b-b279-8fee9f9a6d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fee6342-ff6a-42ad-9a0f-c3bff21844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ATH" ma:index="21" nillable="true" ma:displayName="ATH" ma:format="Dropdown" ma:internalName="ATH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44f57-4272-415b-b836-23f791adc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451aecd-dfd4-4e6c-b8c4-ee065793baa3}" ma:internalName="TaxCatchAll" ma:showField="CatchAllData" ma:web="66d44f57-4272-415b-b836-23f791adc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BEFAB0-0A6F-4671-9AA1-7FA2FE58D7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A6FA04-63A8-4071-B465-0D364FCAA918}">
  <ds:schemaRefs>
    <ds:schemaRef ds:uri="322105ac-b0da-4969-aafe-44245dbd6214"/>
    <ds:schemaRef ds:uri="9a490b3b-be28-42e7-9fd0-bc265f060b70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3057c993-50e1-4382-9da9-29c9ae5a71f6"/>
    <ds:schemaRef ds:uri="7ce97ff0-c334-4467-a81d-28c97cfd2cd8"/>
    <ds:schemaRef ds:uri="66d44f57-4272-415b-b836-23f791adcecf"/>
    <ds:schemaRef ds:uri="8950aad1-a759-424b-b279-8fee9f9a6d17"/>
  </ds:schemaRefs>
</ds:datastoreItem>
</file>

<file path=customXml/itemProps3.xml><?xml version="1.0" encoding="utf-8"?>
<ds:datastoreItem xmlns:ds="http://schemas.openxmlformats.org/officeDocument/2006/customXml" ds:itemID="{69A6777E-AE91-460A-A3DB-0845A33EAC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50aad1-a759-424b-b279-8fee9f9a6d17"/>
    <ds:schemaRef ds:uri="66d44f57-4272-415b-b836-23f791adce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Kopavogur.thmx</Template>
  <TotalTime>1726</TotalTime>
  <Words>317</Words>
  <Application>Microsoft Office PowerPoint</Application>
  <PresentationFormat>On-screen Show (16:9)</PresentationFormat>
  <Paragraphs>54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Kopavogur</vt:lpstr>
      <vt:lpstr>KÓPAVOGUR</vt:lpstr>
      <vt:lpstr>Inngangur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sigurdurao@kopavogur.is</dc:creator>
  <cp:lastModifiedBy>Amanda K. Ólafsdóttir - skrifstofustjóri</cp:lastModifiedBy>
  <cp:revision>6</cp:revision>
  <cp:lastPrinted>2020-08-21T15:52:08Z</cp:lastPrinted>
  <dcterms:created xsi:type="dcterms:W3CDTF">2018-01-15T15:57:44Z</dcterms:created>
  <dcterms:modified xsi:type="dcterms:W3CDTF">2026-01-14T15:38:22Z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0x010100B1B79BC246C2B74296D4FCF6ED4B85F8</vt:lpwstr>
  </property>
  <property fmtid="{D5CDD505-2E9C-101B-9397-08002B2CF9AE}" pid="3" name="MediaServiceImageTags">
    <vt:lpwstr/>
  </property>
</Properties>
</file>