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18"/>
  </p:notesMasterIdLst>
  <p:handoutMasterIdLst>
    <p:handoutMasterId r:id="rId19"/>
  </p:handoutMasterIdLst>
  <p:sldIdLst>
    <p:sldId id="619" r:id="rId5"/>
    <p:sldId id="634" r:id="rId6"/>
    <p:sldId id="618" r:id="rId7"/>
    <p:sldId id="620" r:id="rId8"/>
    <p:sldId id="621" r:id="rId9"/>
    <p:sldId id="623" r:id="rId10"/>
    <p:sldId id="636" r:id="rId11"/>
    <p:sldId id="637" r:id="rId12"/>
    <p:sldId id="624" r:id="rId13"/>
    <p:sldId id="625" r:id="rId14"/>
    <p:sldId id="627" r:id="rId15"/>
    <p:sldId id="630" r:id="rId16"/>
    <p:sldId id="638" r:id="rId17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urður Arnar Ólafsson" initials="SAÓ" lastIdx="23" clrIdx="0">
    <p:extLst>
      <p:ext uri="{19B8F6BF-5375-455C-9EA6-DF929625EA0E}">
        <p15:presenceInfo xmlns:p15="http://schemas.microsoft.com/office/powerpoint/2012/main" userId="S-1-5-21-18574106-1041566437-1483158053-68178" providerId="AD"/>
      </p:ext>
    </p:extLst>
  </p:cmAuthor>
  <p:cmAuthor id="2" name="Jóhanna Lilja Ólafsdóttir" initials="JLÓ" lastIdx="1" clrIdx="1">
    <p:extLst>
      <p:ext uri="{19B8F6BF-5375-455C-9EA6-DF929625EA0E}">
        <p15:presenceInfo xmlns:p15="http://schemas.microsoft.com/office/powerpoint/2012/main" userId="S::joli@kopavogur.is::774eedc2-bc1a-40a2-8fa9-1aaabae2be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729"/>
    <a:srgbClr val="FFFF00"/>
    <a:srgbClr val="FF5D00"/>
    <a:srgbClr val="67D0C6"/>
    <a:srgbClr val="00A49F"/>
    <a:srgbClr val="16A49F"/>
    <a:srgbClr val="92D0C6"/>
    <a:srgbClr val="00A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CA1EA6-2A26-4217-A519-232A04130153}" v="5" dt="2025-09-01T08:49:16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54" autoAdjust="0"/>
    <p:restoredTop sz="94674"/>
  </p:normalViewPr>
  <p:slideViewPr>
    <p:cSldViewPr snapToGrid="0" snapToObjects="1">
      <p:cViewPr varScale="1">
        <p:scale>
          <a:sx n="141" d="100"/>
          <a:sy n="141" d="100"/>
        </p:scale>
        <p:origin x="420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59" d="100"/>
          <a:sy n="59" d="100"/>
        </p:scale>
        <p:origin x="32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urlaug Rún Brynleifsdóttir - Kennsluráðgjafi" userId="0b985538-8f85-425a-a028-9ac233180d37" providerId="ADAL" clId="{E3683649-CB3C-4502-92E4-106096C931E4}"/>
    <pc:docChg chg="custSel addSld delSld modSld sldOrd">
      <pc:chgData name="Sigurlaug Rún Brynleifsdóttir - Kennsluráðgjafi" userId="0b985538-8f85-425a-a028-9ac233180d37" providerId="ADAL" clId="{E3683649-CB3C-4502-92E4-106096C931E4}" dt="2025-06-30T14:05:59.403" v="2939" actId="20577"/>
      <pc:docMkLst>
        <pc:docMk/>
      </pc:docMkLst>
      <pc:sldChg chg="del">
        <pc:chgData name="Sigurlaug Rún Brynleifsdóttir - Kennsluráðgjafi" userId="0b985538-8f85-425a-a028-9ac233180d37" providerId="ADAL" clId="{E3683649-CB3C-4502-92E4-106096C931E4}" dt="2025-06-30T10:08:53.971" v="2040" actId="47"/>
        <pc:sldMkLst>
          <pc:docMk/>
          <pc:sldMk cId="2941189603" sldId="558"/>
        </pc:sldMkLst>
      </pc:sldChg>
      <pc:sldChg chg="modSp mod">
        <pc:chgData name="Sigurlaug Rún Brynleifsdóttir - Kennsluráðgjafi" userId="0b985538-8f85-425a-a028-9ac233180d37" providerId="ADAL" clId="{E3683649-CB3C-4502-92E4-106096C931E4}" dt="2025-06-30T09:52:04.576" v="1319" actId="12"/>
        <pc:sldMkLst>
          <pc:docMk/>
          <pc:sldMk cId="407788805" sldId="617"/>
        </pc:sldMkLst>
      </pc:sldChg>
      <pc:sldChg chg="modSp mod">
        <pc:chgData name="Sigurlaug Rún Brynleifsdóttir - Kennsluráðgjafi" userId="0b985538-8f85-425a-a028-9ac233180d37" providerId="ADAL" clId="{E3683649-CB3C-4502-92E4-106096C931E4}" dt="2025-06-30T09:18:21.892" v="106" actId="255"/>
        <pc:sldMkLst>
          <pc:docMk/>
          <pc:sldMk cId="3527541024" sldId="618"/>
        </pc:sldMkLst>
        <pc:spChg chg="mod">
          <ac:chgData name="Sigurlaug Rún Brynleifsdóttir - Kennsluráðgjafi" userId="0b985538-8f85-425a-a028-9ac233180d37" providerId="ADAL" clId="{E3683649-CB3C-4502-92E4-106096C931E4}" dt="2025-06-30T09:18:21.892" v="106" actId="255"/>
          <ac:spMkLst>
            <pc:docMk/>
            <pc:sldMk cId="3527541024" sldId="618"/>
            <ac:spMk id="2" creationId="{CDECB3FA-D662-4B86-B099-0CAC9A9B0933}"/>
          </ac:spMkLst>
        </pc:spChg>
      </pc:sldChg>
      <pc:sldChg chg="modSp mod">
        <pc:chgData name="Sigurlaug Rún Brynleifsdóttir - Kennsluráðgjafi" userId="0b985538-8f85-425a-a028-9ac233180d37" providerId="ADAL" clId="{E3683649-CB3C-4502-92E4-106096C931E4}" dt="2025-06-30T09:16:32.007" v="100" actId="1076"/>
        <pc:sldMkLst>
          <pc:docMk/>
          <pc:sldMk cId="2049147264" sldId="619"/>
        </pc:sldMkLst>
        <pc:spChg chg="mod">
          <ac:chgData name="Sigurlaug Rún Brynleifsdóttir - Kennsluráðgjafi" userId="0b985538-8f85-425a-a028-9ac233180d37" providerId="ADAL" clId="{E3683649-CB3C-4502-92E4-106096C931E4}" dt="2025-06-30T09:16:32.007" v="100" actId="1076"/>
          <ac:spMkLst>
            <pc:docMk/>
            <pc:sldMk cId="2049147264" sldId="619"/>
            <ac:spMk id="4" creationId="{DE1A3F92-9A10-BA68-C720-A4CFD30F53DD}"/>
          </ac:spMkLst>
        </pc:spChg>
        <pc:spChg chg="mod">
          <ac:chgData name="Sigurlaug Rún Brynleifsdóttir - Kennsluráðgjafi" userId="0b985538-8f85-425a-a028-9ac233180d37" providerId="ADAL" clId="{E3683649-CB3C-4502-92E4-106096C931E4}" dt="2025-06-30T09:16:25.832" v="99" actId="1076"/>
          <ac:spMkLst>
            <pc:docMk/>
            <pc:sldMk cId="2049147264" sldId="619"/>
            <ac:spMk id="5" creationId="{D86C2C94-CF28-DB27-E50C-EF30EC463853}"/>
          </ac:spMkLst>
        </pc:spChg>
      </pc:sldChg>
      <pc:sldChg chg="modSp mod">
        <pc:chgData name="Sigurlaug Rún Brynleifsdóttir - Kennsluráðgjafi" userId="0b985538-8f85-425a-a028-9ac233180d37" providerId="ADAL" clId="{E3683649-CB3C-4502-92E4-106096C931E4}" dt="2025-06-30T09:52:13.103" v="1320" actId="12"/>
        <pc:sldMkLst>
          <pc:docMk/>
          <pc:sldMk cId="471419276" sldId="620"/>
        </pc:sldMkLst>
        <pc:spChg chg="mod">
          <ac:chgData name="Sigurlaug Rún Brynleifsdóttir - Kennsluráðgjafi" userId="0b985538-8f85-425a-a028-9ac233180d37" providerId="ADAL" clId="{E3683649-CB3C-4502-92E4-106096C931E4}" dt="2025-06-30T09:52:13.103" v="1320" actId="12"/>
          <ac:spMkLst>
            <pc:docMk/>
            <pc:sldMk cId="471419276" sldId="620"/>
            <ac:spMk id="2" creationId="{EFB57A78-059E-3568-2D11-F34E06F21DA3}"/>
          </ac:spMkLst>
        </pc:spChg>
      </pc:sldChg>
      <pc:sldChg chg="modSp mod">
        <pc:chgData name="Sigurlaug Rún Brynleifsdóttir - Kennsluráðgjafi" userId="0b985538-8f85-425a-a028-9ac233180d37" providerId="ADAL" clId="{E3683649-CB3C-4502-92E4-106096C931E4}" dt="2025-06-30T09:22:23.714" v="190" actId="20577"/>
        <pc:sldMkLst>
          <pc:docMk/>
          <pc:sldMk cId="2861477297" sldId="621"/>
        </pc:sldMkLst>
        <pc:spChg chg="mod">
          <ac:chgData name="Sigurlaug Rún Brynleifsdóttir - Kennsluráðgjafi" userId="0b985538-8f85-425a-a028-9ac233180d37" providerId="ADAL" clId="{E3683649-CB3C-4502-92E4-106096C931E4}" dt="2025-06-30T09:22:23.714" v="190" actId="20577"/>
          <ac:spMkLst>
            <pc:docMk/>
            <pc:sldMk cId="2861477297" sldId="621"/>
            <ac:spMk id="2" creationId="{FACCD5AA-67C2-604E-366D-B15A08ADD771}"/>
          </ac:spMkLst>
        </pc:spChg>
      </pc:sldChg>
      <pc:sldChg chg="del">
        <pc:chgData name="Sigurlaug Rún Brynleifsdóttir - Kennsluráðgjafi" userId="0b985538-8f85-425a-a028-9ac233180d37" providerId="ADAL" clId="{E3683649-CB3C-4502-92E4-106096C931E4}" dt="2025-06-30T09:22:31.047" v="191" actId="47"/>
        <pc:sldMkLst>
          <pc:docMk/>
          <pc:sldMk cId="2249994243" sldId="622"/>
        </pc:sldMkLst>
      </pc:sldChg>
      <pc:sldChg chg="modSp mod">
        <pc:chgData name="Sigurlaug Rún Brynleifsdóttir - Kennsluráðgjafi" userId="0b985538-8f85-425a-a028-9ac233180d37" providerId="ADAL" clId="{E3683649-CB3C-4502-92E4-106096C931E4}" dt="2025-06-30T09:35:03.366" v="283" actId="20577"/>
        <pc:sldMkLst>
          <pc:docMk/>
          <pc:sldMk cId="97180199" sldId="623"/>
        </pc:sldMkLst>
        <pc:spChg chg="mod">
          <ac:chgData name="Sigurlaug Rún Brynleifsdóttir - Kennsluráðgjafi" userId="0b985538-8f85-425a-a028-9ac233180d37" providerId="ADAL" clId="{E3683649-CB3C-4502-92E4-106096C931E4}" dt="2025-06-30T09:35:03.366" v="283" actId="20577"/>
          <ac:spMkLst>
            <pc:docMk/>
            <pc:sldMk cId="97180199" sldId="623"/>
            <ac:spMk id="2" creationId="{CB1C1DF6-1EAC-21A9-0D31-247626820E8A}"/>
          </ac:spMkLst>
        </pc:spChg>
      </pc:sldChg>
      <pc:sldChg chg="modSp mod">
        <pc:chgData name="Sigurlaug Rún Brynleifsdóttir - Kennsluráðgjafi" userId="0b985538-8f85-425a-a028-9ac233180d37" providerId="ADAL" clId="{E3683649-CB3C-4502-92E4-106096C931E4}" dt="2025-06-30T10:15:09.399" v="2256" actId="207"/>
        <pc:sldMkLst>
          <pc:docMk/>
          <pc:sldMk cId="3689945733" sldId="624"/>
        </pc:sldMkLst>
        <pc:spChg chg="mod">
          <ac:chgData name="Sigurlaug Rún Brynleifsdóttir - Kennsluráðgjafi" userId="0b985538-8f85-425a-a028-9ac233180d37" providerId="ADAL" clId="{E3683649-CB3C-4502-92E4-106096C931E4}" dt="2025-06-30T10:15:09.399" v="2256" actId="207"/>
          <ac:spMkLst>
            <pc:docMk/>
            <pc:sldMk cId="3689945733" sldId="624"/>
            <ac:spMk id="2" creationId="{E662D15F-D1A5-560B-A06D-FE0CA430B6D2}"/>
          </ac:spMkLst>
        </pc:spChg>
      </pc:sldChg>
      <pc:sldChg chg="modSp mod">
        <pc:chgData name="Sigurlaug Rún Brynleifsdóttir - Kennsluráðgjafi" userId="0b985538-8f85-425a-a028-9ac233180d37" providerId="ADAL" clId="{E3683649-CB3C-4502-92E4-106096C931E4}" dt="2025-06-30T10:13:18.937" v="2197" actId="27636"/>
        <pc:sldMkLst>
          <pc:docMk/>
          <pc:sldMk cId="2597673001" sldId="625"/>
        </pc:sldMkLst>
        <pc:spChg chg="mod">
          <ac:chgData name="Sigurlaug Rún Brynleifsdóttir - Kennsluráðgjafi" userId="0b985538-8f85-425a-a028-9ac233180d37" providerId="ADAL" clId="{E3683649-CB3C-4502-92E4-106096C931E4}" dt="2025-06-30T10:13:18.937" v="2197" actId="27636"/>
          <ac:spMkLst>
            <pc:docMk/>
            <pc:sldMk cId="2597673001" sldId="625"/>
            <ac:spMk id="2" creationId="{8F2BFF0C-F432-E519-A1EF-E4056CB5D5FA}"/>
          </ac:spMkLst>
        </pc:spChg>
        <pc:spChg chg="mod">
          <ac:chgData name="Sigurlaug Rún Brynleifsdóttir - Kennsluráðgjafi" userId="0b985538-8f85-425a-a028-9ac233180d37" providerId="ADAL" clId="{E3683649-CB3C-4502-92E4-106096C931E4}" dt="2025-06-30T09:36:30.976" v="327" actId="20577"/>
          <ac:spMkLst>
            <pc:docMk/>
            <pc:sldMk cId="2597673001" sldId="625"/>
            <ac:spMk id="3" creationId="{F2F24CB1-1777-E2C7-EB97-F34DD5CAE1C4}"/>
          </ac:spMkLst>
        </pc:spChg>
      </pc:sldChg>
      <pc:sldChg chg="modSp new mod">
        <pc:chgData name="Sigurlaug Rún Brynleifsdóttir - Kennsluráðgjafi" userId="0b985538-8f85-425a-a028-9ac233180d37" providerId="ADAL" clId="{E3683649-CB3C-4502-92E4-106096C931E4}" dt="2025-06-30T13:42:08.483" v="2423" actId="20577"/>
        <pc:sldMkLst>
          <pc:docMk/>
          <pc:sldMk cId="1195153087" sldId="626"/>
        </pc:sldMkLst>
      </pc:sldChg>
      <pc:sldChg chg="modSp add mod">
        <pc:chgData name="Sigurlaug Rún Brynleifsdóttir - Kennsluráðgjafi" userId="0b985538-8f85-425a-a028-9ac233180d37" providerId="ADAL" clId="{E3683649-CB3C-4502-92E4-106096C931E4}" dt="2025-06-30T10:14:15.917" v="2199" actId="207"/>
        <pc:sldMkLst>
          <pc:docMk/>
          <pc:sldMk cId="2631077012" sldId="627"/>
        </pc:sldMkLst>
        <pc:spChg chg="mod">
          <ac:chgData name="Sigurlaug Rún Brynleifsdóttir - Kennsluráðgjafi" userId="0b985538-8f85-425a-a028-9ac233180d37" providerId="ADAL" clId="{E3683649-CB3C-4502-92E4-106096C931E4}" dt="2025-06-30T10:14:15.917" v="2199" actId="207"/>
          <ac:spMkLst>
            <pc:docMk/>
            <pc:sldMk cId="2631077012" sldId="627"/>
            <ac:spMk id="2" creationId="{B65FA03D-A081-658D-C8D3-5253E3FC88F8}"/>
          </ac:spMkLst>
        </pc:spChg>
        <pc:spChg chg="mod">
          <ac:chgData name="Sigurlaug Rún Brynleifsdóttir - Kennsluráðgjafi" userId="0b985538-8f85-425a-a028-9ac233180d37" providerId="ADAL" clId="{E3683649-CB3C-4502-92E4-106096C931E4}" dt="2025-06-30T09:39:40.717" v="598" actId="20577"/>
          <ac:spMkLst>
            <pc:docMk/>
            <pc:sldMk cId="2631077012" sldId="627"/>
            <ac:spMk id="3" creationId="{9214BEB0-ADCC-888B-DD79-489BA6F28A7A}"/>
          </ac:spMkLst>
        </pc:spChg>
      </pc:sldChg>
      <pc:sldChg chg="delSp modSp add mod ord">
        <pc:chgData name="Sigurlaug Rún Brynleifsdóttir - Kennsluráðgjafi" userId="0b985538-8f85-425a-a028-9ac233180d37" providerId="ADAL" clId="{E3683649-CB3C-4502-92E4-106096C931E4}" dt="2025-06-30T09:46:40.291" v="1044" actId="1076"/>
        <pc:sldMkLst>
          <pc:docMk/>
          <pc:sldMk cId="1838332762" sldId="628"/>
        </pc:sldMkLst>
      </pc:sldChg>
      <pc:sldChg chg="modSp add mod">
        <pc:chgData name="Sigurlaug Rún Brynleifsdóttir - Kennsluráðgjafi" userId="0b985538-8f85-425a-a028-9ac233180d37" providerId="ADAL" clId="{E3683649-CB3C-4502-92E4-106096C931E4}" dt="2025-06-30T13:39:13.664" v="2310" actId="20577"/>
        <pc:sldMkLst>
          <pc:docMk/>
          <pc:sldMk cId="350593339" sldId="629"/>
        </pc:sldMkLst>
      </pc:sldChg>
      <pc:sldChg chg="addSp delSp modSp add mod">
        <pc:chgData name="Sigurlaug Rún Brynleifsdóttir - Kennsluráðgjafi" userId="0b985538-8f85-425a-a028-9ac233180d37" providerId="ADAL" clId="{E3683649-CB3C-4502-92E4-106096C931E4}" dt="2025-06-30T10:09:36.879" v="2042" actId="1076"/>
        <pc:sldMkLst>
          <pc:docMk/>
          <pc:sldMk cId="687266939" sldId="630"/>
        </pc:sldMkLst>
        <pc:spChg chg="mod">
          <ac:chgData name="Sigurlaug Rún Brynleifsdóttir - Kennsluráðgjafi" userId="0b985538-8f85-425a-a028-9ac233180d37" providerId="ADAL" clId="{E3683649-CB3C-4502-92E4-106096C931E4}" dt="2025-06-30T10:08:45.577" v="2039" actId="20577"/>
          <ac:spMkLst>
            <pc:docMk/>
            <pc:sldMk cId="687266939" sldId="630"/>
            <ac:spMk id="3" creationId="{230112BD-5F1C-92D3-FB32-890DC4A9B440}"/>
          </ac:spMkLst>
        </pc:spChg>
      </pc:sldChg>
      <pc:sldChg chg="modSp add mod">
        <pc:chgData name="Sigurlaug Rún Brynleifsdóttir - Kennsluráðgjafi" userId="0b985538-8f85-425a-a028-9ac233180d37" providerId="ADAL" clId="{E3683649-CB3C-4502-92E4-106096C931E4}" dt="2025-06-30T10:20:01.062" v="2276" actId="20577"/>
        <pc:sldMkLst>
          <pc:docMk/>
          <pc:sldMk cId="442068990" sldId="631"/>
        </pc:sldMkLst>
      </pc:sldChg>
      <pc:sldChg chg="addSp delSp modSp new mod">
        <pc:chgData name="Sigurlaug Rún Brynleifsdóttir - Kennsluráðgjafi" userId="0b985538-8f85-425a-a028-9ac233180d37" providerId="ADAL" clId="{E3683649-CB3C-4502-92E4-106096C931E4}" dt="2025-06-30T13:55:15.669" v="2860" actId="20577"/>
        <pc:sldMkLst>
          <pc:docMk/>
          <pc:sldMk cId="1368649817" sldId="632"/>
        </pc:sldMkLst>
      </pc:sldChg>
      <pc:sldChg chg="modSp add mod">
        <pc:chgData name="Sigurlaug Rún Brynleifsdóttir - Kennsluráðgjafi" userId="0b985538-8f85-425a-a028-9ac233180d37" providerId="ADAL" clId="{E3683649-CB3C-4502-92E4-106096C931E4}" dt="2025-06-30T14:05:59.403" v="2939" actId="20577"/>
        <pc:sldMkLst>
          <pc:docMk/>
          <pc:sldMk cId="1192569928" sldId="633"/>
        </pc:sldMkLst>
      </pc:sldChg>
    </pc:docChg>
  </pc:docChgLst>
  <pc:docChgLst>
    <pc:chgData name="Sigurlaug Rún Brynleifsdóttir - kennsluráðgjafi" userId="0b985538-8f85-425a-a028-9ac233180d37" providerId="ADAL" clId="{AE296E6B-E8F0-4AA8-9E2F-CD9039C64492}"/>
    <pc:docChg chg="modSld">
      <pc:chgData name="Sigurlaug Rún Brynleifsdóttir - kennsluráðgjafi" userId="0b985538-8f85-425a-a028-9ac233180d37" providerId="ADAL" clId="{AE296E6B-E8F0-4AA8-9E2F-CD9039C64492}" dt="2025-06-30T09:11:02.442" v="25" actId="20577"/>
      <pc:docMkLst>
        <pc:docMk/>
      </pc:docMkLst>
      <pc:sldChg chg="modSp mod">
        <pc:chgData name="Sigurlaug Rún Brynleifsdóttir - kennsluráðgjafi" userId="0b985538-8f85-425a-a028-9ac233180d37" providerId="ADAL" clId="{AE296E6B-E8F0-4AA8-9E2F-CD9039C64492}" dt="2025-06-30T09:11:02.442" v="25" actId="20577"/>
        <pc:sldMkLst>
          <pc:docMk/>
          <pc:sldMk cId="2249994243" sldId="622"/>
        </pc:sldMkLst>
      </pc:sldChg>
    </pc:docChg>
  </pc:docChgLst>
  <pc:docChgLst>
    <pc:chgData name="Sigurlaug Rún Brynleifsdóttir - kennsluráðgjafi" userId="0b985538-8f85-425a-a028-9ac233180d37" providerId="ADAL" clId="{5434CA07-7CA6-4EC0-9D97-4C010CC377F6}"/>
    <pc:docChg chg="undo custSel addSld delSld modSld">
      <pc:chgData name="Sigurlaug Rún Brynleifsdóttir - kennsluráðgjafi" userId="0b985538-8f85-425a-a028-9ac233180d37" providerId="ADAL" clId="{5434CA07-7CA6-4EC0-9D97-4C010CC377F6}" dt="2025-08-11T13:05:28.782" v="1272" actId="20577"/>
      <pc:docMkLst>
        <pc:docMk/>
      </pc:docMkLst>
      <pc:sldChg chg="modSp mod">
        <pc:chgData name="Sigurlaug Rún Brynleifsdóttir - kennsluráðgjafi" userId="0b985538-8f85-425a-a028-9ac233180d37" providerId="ADAL" clId="{5434CA07-7CA6-4EC0-9D97-4C010CC377F6}" dt="2025-08-11T12:49:38.004" v="1170" actId="207"/>
        <pc:sldMkLst>
          <pc:docMk/>
          <pc:sldMk cId="407788805" sldId="617"/>
        </pc:sldMkLst>
      </pc:sldChg>
      <pc:sldChg chg="modSp mod">
        <pc:chgData name="Sigurlaug Rún Brynleifsdóttir - kennsluráðgjafi" userId="0b985538-8f85-425a-a028-9ac233180d37" providerId="ADAL" clId="{5434CA07-7CA6-4EC0-9D97-4C010CC377F6}" dt="2025-07-28T08:53:04.750" v="314" actId="20577"/>
        <pc:sldMkLst>
          <pc:docMk/>
          <pc:sldMk cId="471419276" sldId="620"/>
        </pc:sldMkLst>
        <pc:spChg chg="mod">
          <ac:chgData name="Sigurlaug Rún Brynleifsdóttir - kennsluráðgjafi" userId="0b985538-8f85-425a-a028-9ac233180d37" providerId="ADAL" clId="{5434CA07-7CA6-4EC0-9D97-4C010CC377F6}" dt="2025-07-28T08:53:04.750" v="314" actId="20577"/>
          <ac:spMkLst>
            <pc:docMk/>
            <pc:sldMk cId="471419276" sldId="620"/>
            <ac:spMk id="2" creationId="{EFB57A78-059E-3568-2D11-F34E06F21DA3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7-28T08:53:35.245" v="320" actId="14100"/>
        <pc:sldMkLst>
          <pc:docMk/>
          <pc:sldMk cId="2861477297" sldId="621"/>
        </pc:sldMkLst>
        <pc:spChg chg="mod">
          <ac:chgData name="Sigurlaug Rún Brynleifsdóttir - kennsluráðgjafi" userId="0b985538-8f85-425a-a028-9ac233180d37" providerId="ADAL" clId="{5434CA07-7CA6-4EC0-9D97-4C010CC377F6}" dt="2025-07-28T08:53:35.245" v="320" actId="14100"/>
          <ac:spMkLst>
            <pc:docMk/>
            <pc:sldMk cId="2861477297" sldId="621"/>
            <ac:spMk id="2" creationId="{FACCD5AA-67C2-604E-366D-B15A08ADD771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8-11T12:50:25.740" v="1171" actId="207"/>
        <pc:sldMkLst>
          <pc:docMk/>
          <pc:sldMk cId="97180199" sldId="623"/>
        </pc:sldMkLst>
        <pc:spChg chg="mod">
          <ac:chgData name="Sigurlaug Rún Brynleifsdóttir - kennsluráðgjafi" userId="0b985538-8f85-425a-a028-9ac233180d37" providerId="ADAL" clId="{5434CA07-7CA6-4EC0-9D97-4C010CC377F6}" dt="2025-07-28T08:50:59.367" v="306" actId="20577"/>
          <ac:spMkLst>
            <pc:docMk/>
            <pc:sldMk cId="97180199" sldId="623"/>
            <ac:spMk id="2" creationId="{CB1C1DF6-1EAC-21A9-0D31-247626820E8A}"/>
          </ac:spMkLst>
        </pc:spChg>
        <pc:spChg chg="mod">
          <ac:chgData name="Sigurlaug Rún Brynleifsdóttir - kennsluráðgjafi" userId="0b985538-8f85-425a-a028-9ac233180d37" providerId="ADAL" clId="{5434CA07-7CA6-4EC0-9D97-4C010CC377F6}" dt="2025-08-11T12:50:25.740" v="1171" actId="207"/>
          <ac:spMkLst>
            <pc:docMk/>
            <pc:sldMk cId="97180199" sldId="623"/>
            <ac:spMk id="3" creationId="{20FF971A-E721-FEA3-DF07-5CF13B3FBF88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8-11T12:52:20.013" v="1197" actId="207"/>
        <pc:sldMkLst>
          <pc:docMk/>
          <pc:sldMk cId="3689945733" sldId="624"/>
        </pc:sldMkLst>
        <pc:spChg chg="mod">
          <ac:chgData name="Sigurlaug Rún Brynleifsdóttir - kennsluráðgjafi" userId="0b985538-8f85-425a-a028-9ac233180d37" providerId="ADAL" clId="{5434CA07-7CA6-4EC0-9D97-4C010CC377F6}" dt="2025-08-11T12:52:20.013" v="1197" actId="207"/>
          <ac:spMkLst>
            <pc:docMk/>
            <pc:sldMk cId="3689945733" sldId="624"/>
            <ac:spMk id="2" creationId="{E662D15F-D1A5-560B-A06D-FE0CA430B6D2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7-28T08:59:30.470" v="397" actId="20577"/>
        <pc:sldMkLst>
          <pc:docMk/>
          <pc:sldMk cId="2597673001" sldId="625"/>
        </pc:sldMkLst>
        <pc:spChg chg="mod">
          <ac:chgData name="Sigurlaug Rún Brynleifsdóttir - kennsluráðgjafi" userId="0b985538-8f85-425a-a028-9ac233180d37" providerId="ADAL" clId="{5434CA07-7CA6-4EC0-9D97-4C010CC377F6}" dt="2025-07-28T08:59:30.470" v="397" actId="20577"/>
          <ac:spMkLst>
            <pc:docMk/>
            <pc:sldMk cId="2597673001" sldId="625"/>
            <ac:spMk id="2" creationId="{8F2BFF0C-F432-E519-A1EF-E4056CB5D5FA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8-11T12:54:26.761" v="1265" actId="20577"/>
        <pc:sldMkLst>
          <pc:docMk/>
          <pc:sldMk cId="2631077012" sldId="627"/>
        </pc:sldMkLst>
        <pc:spChg chg="mod">
          <ac:chgData name="Sigurlaug Rún Brynleifsdóttir - kennsluráðgjafi" userId="0b985538-8f85-425a-a028-9ac233180d37" providerId="ADAL" clId="{5434CA07-7CA6-4EC0-9D97-4C010CC377F6}" dt="2025-08-11T12:54:26.761" v="1265" actId="20577"/>
          <ac:spMkLst>
            <pc:docMk/>
            <pc:sldMk cId="2631077012" sldId="627"/>
            <ac:spMk id="2" creationId="{B65FA03D-A081-658D-C8D3-5253E3FC88F8}"/>
          </ac:spMkLst>
        </pc:spChg>
      </pc:sldChg>
      <pc:sldChg chg="modSp mod">
        <pc:chgData name="Sigurlaug Rún Brynleifsdóttir - kennsluráðgjafi" userId="0b985538-8f85-425a-a028-9ac233180d37" providerId="ADAL" clId="{5434CA07-7CA6-4EC0-9D97-4C010CC377F6}" dt="2025-08-11T13:05:28.782" v="1272" actId="20577"/>
        <pc:sldMkLst>
          <pc:docMk/>
          <pc:sldMk cId="350593339" sldId="629"/>
        </pc:sldMkLst>
      </pc:sldChg>
      <pc:sldChg chg="modSp mod">
        <pc:chgData name="Sigurlaug Rún Brynleifsdóttir - kennsluráðgjafi" userId="0b985538-8f85-425a-a028-9ac233180d37" providerId="ADAL" clId="{5434CA07-7CA6-4EC0-9D97-4C010CC377F6}" dt="2025-07-28T13:34:04.718" v="1143" actId="20577"/>
        <pc:sldMkLst>
          <pc:docMk/>
          <pc:sldMk cId="1368649817" sldId="632"/>
        </pc:sldMkLst>
      </pc:sldChg>
      <pc:sldChg chg="modSp mod">
        <pc:chgData name="Sigurlaug Rún Brynleifsdóttir - kennsluráðgjafi" userId="0b985538-8f85-425a-a028-9ac233180d37" providerId="ADAL" clId="{5434CA07-7CA6-4EC0-9D97-4C010CC377F6}" dt="2025-07-28T09:02:46.546" v="404" actId="20577"/>
        <pc:sldMkLst>
          <pc:docMk/>
          <pc:sldMk cId="1192569928" sldId="633"/>
        </pc:sldMkLst>
      </pc:sldChg>
      <pc:sldChg chg="add">
        <pc:chgData name="Sigurlaug Rún Brynleifsdóttir - kennsluráðgjafi" userId="0b985538-8f85-425a-a028-9ac233180d37" providerId="ADAL" clId="{5434CA07-7CA6-4EC0-9D97-4C010CC377F6}" dt="2025-07-28T10:14:47.620" v="852" actId="2890"/>
        <pc:sldMkLst>
          <pc:docMk/>
          <pc:sldMk cId="33191976" sldId="634"/>
        </pc:sldMkLst>
      </pc:sldChg>
      <pc:sldChg chg="new del">
        <pc:chgData name="Sigurlaug Rún Brynleifsdóttir - kennsluráðgjafi" userId="0b985538-8f85-425a-a028-9ac233180d37" providerId="ADAL" clId="{5434CA07-7CA6-4EC0-9D97-4C010CC377F6}" dt="2025-07-28T10:14:43.754" v="851" actId="680"/>
        <pc:sldMkLst>
          <pc:docMk/>
          <pc:sldMk cId="893397293" sldId="634"/>
        </pc:sldMkLst>
      </pc:sldChg>
      <pc:sldChg chg="addSp delSp new mod modClrScheme chgLayout">
        <pc:chgData name="Sigurlaug Rún Brynleifsdóttir - kennsluráðgjafi" userId="0b985538-8f85-425a-a028-9ac233180d37" providerId="ADAL" clId="{5434CA07-7CA6-4EC0-9D97-4C010CC377F6}" dt="2025-08-06T09:27:33.601" v="1159" actId="478"/>
        <pc:sldMkLst>
          <pc:docMk/>
          <pc:sldMk cId="2022484873" sldId="635"/>
        </pc:sldMkLst>
      </pc:sldChg>
    </pc:docChg>
  </pc:docChgLst>
  <pc:docChgLst>
    <pc:chgData name="Sigurlaug Rún Brynleifsdóttir - kennsluráðgjafi" userId="0b985538-8f85-425a-a028-9ac233180d37" providerId="ADAL" clId="{82CA1EA6-2A26-4217-A519-232A04130153}"/>
    <pc:docChg chg="custSel addSld delSld modSld">
      <pc:chgData name="Sigurlaug Rún Brynleifsdóttir - kennsluráðgjafi" userId="0b985538-8f85-425a-a028-9ac233180d37" providerId="ADAL" clId="{82CA1EA6-2A26-4217-A519-232A04130153}" dt="2025-09-01T08:57:39.695" v="1634" actId="20577"/>
      <pc:docMkLst>
        <pc:docMk/>
      </pc:docMkLst>
      <pc:sldChg chg="del">
        <pc:chgData name="Sigurlaug Rún Brynleifsdóttir - kennsluráðgjafi" userId="0b985538-8f85-425a-a028-9ac233180d37" providerId="ADAL" clId="{82CA1EA6-2A26-4217-A519-232A04130153}" dt="2025-09-01T08:20:22.126" v="154" actId="2696"/>
        <pc:sldMkLst>
          <pc:docMk/>
          <pc:sldMk cId="407788805" sldId="617"/>
        </pc:sldMkLst>
      </pc:sldChg>
      <pc:sldChg chg="modSp mod">
        <pc:chgData name="Sigurlaug Rún Brynleifsdóttir - kennsluráðgjafi" userId="0b985538-8f85-425a-a028-9ac233180d37" providerId="ADAL" clId="{82CA1EA6-2A26-4217-A519-232A04130153}" dt="2025-09-01T08:20:13.340" v="153" actId="1076"/>
        <pc:sldMkLst>
          <pc:docMk/>
          <pc:sldMk cId="2049147264" sldId="619"/>
        </pc:sldMkLst>
        <pc:spChg chg="mod">
          <ac:chgData name="Sigurlaug Rún Brynleifsdóttir - kennsluráðgjafi" userId="0b985538-8f85-425a-a028-9ac233180d37" providerId="ADAL" clId="{82CA1EA6-2A26-4217-A519-232A04130153}" dt="2025-09-01T08:20:13.340" v="153" actId="1076"/>
          <ac:spMkLst>
            <pc:docMk/>
            <pc:sldMk cId="2049147264" sldId="619"/>
            <ac:spMk id="4" creationId="{DE1A3F92-9A10-BA68-C720-A4CFD30F53DD}"/>
          </ac:spMkLst>
        </pc:spChg>
        <pc:spChg chg="mod">
          <ac:chgData name="Sigurlaug Rún Brynleifsdóttir - kennsluráðgjafi" userId="0b985538-8f85-425a-a028-9ac233180d37" providerId="ADAL" clId="{82CA1EA6-2A26-4217-A519-232A04130153}" dt="2025-09-01T08:20:05.700" v="152" actId="20577"/>
          <ac:spMkLst>
            <pc:docMk/>
            <pc:sldMk cId="2049147264" sldId="619"/>
            <ac:spMk id="5" creationId="{D86C2C94-CF28-DB27-E50C-EF30EC463853}"/>
          </ac:spMkLst>
        </pc:spChg>
      </pc:sldChg>
      <pc:sldChg chg="modSp mod">
        <pc:chgData name="Sigurlaug Rún Brynleifsdóttir - kennsluráðgjafi" userId="0b985538-8f85-425a-a028-9ac233180d37" providerId="ADAL" clId="{82CA1EA6-2A26-4217-A519-232A04130153}" dt="2025-09-01T08:22:50.207" v="275" actId="20577"/>
        <pc:sldMkLst>
          <pc:docMk/>
          <pc:sldMk cId="471419276" sldId="620"/>
        </pc:sldMkLst>
        <pc:spChg chg="mod">
          <ac:chgData name="Sigurlaug Rún Brynleifsdóttir - kennsluráðgjafi" userId="0b985538-8f85-425a-a028-9ac233180d37" providerId="ADAL" clId="{82CA1EA6-2A26-4217-A519-232A04130153}" dt="2025-09-01T08:22:50.207" v="275" actId="20577"/>
          <ac:spMkLst>
            <pc:docMk/>
            <pc:sldMk cId="471419276" sldId="620"/>
            <ac:spMk id="2" creationId="{EFB57A78-059E-3568-2D11-F34E06F21DA3}"/>
          </ac:spMkLst>
        </pc:spChg>
        <pc:spChg chg="mod">
          <ac:chgData name="Sigurlaug Rún Brynleifsdóttir - kennsluráðgjafi" userId="0b985538-8f85-425a-a028-9ac233180d37" providerId="ADAL" clId="{82CA1EA6-2A26-4217-A519-232A04130153}" dt="2025-09-01T08:21:43.735" v="178" actId="20577"/>
          <ac:spMkLst>
            <pc:docMk/>
            <pc:sldMk cId="471419276" sldId="620"/>
            <ac:spMk id="3" creationId="{7F0B6577-CD44-D11E-13F8-C4F5181DC610}"/>
          </ac:spMkLst>
        </pc:spChg>
      </pc:sldChg>
      <pc:sldChg chg="modSp mod">
        <pc:chgData name="Sigurlaug Rún Brynleifsdóttir - kennsluráðgjafi" userId="0b985538-8f85-425a-a028-9ac233180d37" providerId="ADAL" clId="{82CA1EA6-2A26-4217-A519-232A04130153}" dt="2025-09-01T08:24:06.408" v="322" actId="20577"/>
        <pc:sldMkLst>
          <pc:docMk/>
          <pc:sldMk cId="2861477297" sldId="621"/>
        </pc:sldMkLst>
        <pc:spChg chg="mod">
          <ac:chgData name="Sigurlaug Rún Brynleifsdóttir - kennsluráðgjafi" userId="0b985538-8f85-425a-a028-9ac233180d37" providerId="ADAL" clId="{82CA1EA6-2A26-4217-A519-232A04130153}" dt="2025-09-01T08:24:06.408" v="322" actId="20577"/>
          <ac:spMkLst>
            <pc:docMk/>
            <pc:sldMk cId="2861477297" sldId="621"/>
            <ac:spMk id="2" creationId="{FACCD5AA-67C2-604E-366D-B15A08ADD771}"/>
          </ac:spMkLst>
        </pc:spChg>
      </pc:sldChg>
      <pc:sldChg chg="modSp mod">
        <pc:chgData name="Sigurlaug Rún Brynleifsdóttir - kennsluráðgjafi" userId="0b985538-8f85-425a-a028-9ac233180d37" providerId="ADAL" clId="{82CA1EA6-2A26-4217-A519-232A04130153}" dt="2025-09-01T08:27:53.134" v="555" actId="20577"/>
        <pc:sldMkLst>
          <pc:docMk/>
          <pc:sldMk cId="97180199" sldId="623"/>
        </pc:sldMkLst>
        <pc:spChg chg="mod">
          <ac:chgData name="Sigurlaug Rún Brynleifsdóttir - kennsluráðgjafi" userId="0b985538-8f85-425a-a028-9ac233180d37" providerId="ADAL" clId="{82CA1EA6-2A26-4217-A519-232A04130153}" dt="2025-09-01T08:27:53.134" v="555" actId="20577"/>
          <ac:spMkLst>
            <pc:docMk/>
            <pc:sldMk cId="97180199" sldId="623"/>
            <ac:spMk id="2" creationId="{CB1C1DF6-1EAC-21A9-0D31-247626820E8A}"/>
          </ac:spMkLst>
        </pc:spChg>
      </pc:sldChg>
      <pc:sldChg chg="modSp mod">
        <pc:chgData name="Sigurlaug Rún Brynleifsdóttir - kennsluráðgjafi" userId="0b985538-8f85-425a-a028-9ac233180d37" providerId="ADAL" clId="{82CA1EA6-2A26-4217-A519-232A04130153}" dt="2025-09-01T08:34:02.490" v="996" actId="20577"/>
        <pc:sldMkLst>
          <pc:docMk/>
          <pc:sldMk cId="3689945733" sldId="624"/>
        </pc:sldMkLst>
        <pc:spChg chg="mod">
          <ac:chgData name="Sigurlaug Rún Brynleifsdóttir - kennsluráðgjafi" userId="0b985538-8f85-425a-a028-9ac233180d37" providerId="ADAL" clId="{82CA1EA6-2A26-4217-A519-232A04130153}" dt="2025-09-01T08:34:02.490" v="996" actId="20577"/>
          <ac:spMkLst>
            <pc:docMk/>
            <pc:sldMk cId="3689945733" sldId="624"/>
            <ac:spMk id="2" creationId="{E662D15F-D1A5-560B-A06D-FE0CA430B6D2}"/>
          </ac:spMkLst>
        </pc:spChg>
        <pc:spChg chg="mod">
          <ac:chgData name="Sigurlaug Rún Brynleifsdóttir - kennsluráðgjafi" userId="0b985538-8f85-425a-a028-9ac233180d37" providerId="ADAL" clId="{82CA1EA6-2A26-4217-A519-232A04130153}" dt="2025-09-01T08:33:15.913" v="995" actId="20577"/>
          <ac:spMkLst>
            <pc:docMk/>
            <pc:sldMk cId="3689945733" sldId="624"/>
            <ac:spMk id="3" creationId="{120C2679-D923-F5F4-24D7-3B4D063A219E}"/>
          </ac:spMkLst>
        </pc:spChg>
      </pc:sldChg>
      <pc:sldChg chg="modSp mod">
        <pc:chgData name="Sigurlaug Rún Brynleifsdóttir - kennsluráðgjafi" userId="0b985538-8f85-425a-a028-9ac233180d37" providerId="ADAL" clId="{82CA1EA6-2A26-4217-A519-232A04130153}" dt="2025-09-01T08:46:39.364" v="1521" actId="20577"/>
        <pc:sldMkLst>
          <pc:docMk/>
          <pc:sldMk cId="2597673001" sldId="625"/>
        </pc:sldMkLst>
        <pc:spChg chg="mod">
          <ac:chgData name="Sigurlaug Rún Brynleifsdóttir - kennsluráðgjafi" userId="0b985538-8f85-425a-a028-9ac233180d37" providerId="ADAL" clId="{82CA1EA6-2A26-4217-A519-232A04130153}" dt="2025-09-01T08:46:39.364" v="1521" actId="20577"/>
          <ac:spMkLst>
            <pc:docMk/>
            <pc:sldMk cId="2597673001" sldId="625"/>
            <ac:spMk id="2" creationId="{8F2BFF0C-F432-E519-A1EF-E4056CB5D5FA}"/>
          </ac:spMkLst>
        </pc:spChg>
      </pc:sldChg>
      <pc:sldChg chg="del">
        <pc:chgData name="Sigurlaug Rún Brynleifsdóttir - kennsluráðgjafi" userId="0b985538-8f85-425a-a028-9ac233180d37" providerId="ADAL" clId="{82CA1EA6-2A26-4217-A519-232A04130153}" dt="2025-09-01T08:44:13.171" v="1473" actId="2696"/>
        <pc:sldMkLst>
          <pc:docMk/>
          <pc:sldMk cId="1195153087" sldId="626"/>
        </pc:sldMkLst>
      </pc:sldChg>
      <pc:sldChg chg="modSp mod">
        <pc:chgData name="Sigurlaug Rún Brynleifsdóttir - kennsluráðgjafi" userId="0b985538-8f85-425a-a028-9ac233180d37" providerId="ADAL" clId="{82CA1EA6-2A26-4217-A519-232A04130153}" dt="2025-09-01T08:43:53.464" v="1471" actId="20577"/>
        <pc:sldMkLst>
          <pc:docMk/>
          <pc:sldMk cId="2631077012" sldId="627"/>
        </pc:sldMkLst>
        <pc:spChg chg="mod">
          <ac:chgData name="Sigurlaug Rún Brynleifsdóttir - kennsluráðgjafi" userId="0b985538-8f85-425a-a028-9ac233180d37" providerId="ADAL" clId="{82CA1EA6-2A26-4217-A519-232A04130153}" dt="2025-09-01T08:43:53.464" v="1471" actId="20577"/>
          <ac:spMkLst>
            <pc:docMk/>
            <pc:sldMk cId="2631077012" sldId="627"/>
            <ac:spMk id="2" creationId="{B65FA03D-A081-658D-C8D3-5253E3FC88F8}"/>
          </ac:spMkLst>
        </pc:spChg>
      </pc:sldChg>
      <pc:sldChg chg="del">
        <pc:chgData name="Sigurlaug Rún Brynleifsdóttir - kennsluráðgjafi" userId="0b985538-8f85-425a-a028-9ac233180d37" providerId="ADAL" clId="{82CA1EA6-2A26-4217-A519-232A04130153}" dt="2025-09-01T08:44:07.602" v="1472" actId="2696"/>
        <pc:sldMkLst>
          <pc:docMk/>
          <pc:sldMk cId="1838332762" sldId="628"/>
        </pc:sldMkLst>
      </pc:sldChg>
      <pc:sldChg chg="del">
        <pc:chgData name="Sigurlaug Rún Brynleifsdóttir - kennsluráðgjafi" userId="0b985538-8f85-425a-a028-9ac233180d37" providerId="ADAL" clId="{82CA1EA6-2A26-4217-A519-232A04130153}" dt="2025-09-01T08:44:30.913" v="1476" actId="2696"/>
        <pc:sldMkLst>
          <pc:docMk/>
          <pc:sldMk cId="350593339" sldId="629"/>
        </pc:sldMkLst>
      </pc:sldChg>
      <pc:sldChg chg="addSp delSp modSp mod">
        <pc:chgData name="Sigurlaug Rún Brynleifsdóttir - kennsluráðgjafi" userId="0b985538-8f85-425a-a028-9ac233180d37" providerId="ADAL" clId="{82CA1EA6-2A26-4217-A519-232A04130153}" dt="2025-09-01T08:51:59.556" v="1623" actId="1076"/>
        <pc:sldMkLst>
          <pc:docMk/>
          <pc:sldMk cId="687266939" sldId="630"/>
        </pc:sldMkLst>
        <pc:spChg chg="mod">
          <ac:chgData name="Sigurlaug Rún Brynleifsdóttir - kennsluráðgjafi" userId="0b985538-8f85-425a-a028-9ac233180d37" providerId="ADAL" clId="{82CA1EA6-2A26-4217-A519-232A04130153}" dt="2025-09-01T08:48:30.908" v="1571" actId="20577"/>
          <ac:spMkLst>
            <pc:docMk/>
            <pc:sldMk cId="687266939" sldId="630"/>
            <ac:spMk id="3" creationId="{230112BD-5F1C-92D3-FB32-890DC4A9B440}"/>
          </ac:spMkLst>
        </pc:spChg>
        <pc:spChg chg="add mod">
          <ac:chgData name="Sigurlaug Rún Brynleifsdóttir - kennsluráðgjafi" userId="0b985538-8f85-425a-a028-9ac233180d37" providerId="ADAL" clId="{82CA1EA6-2A26-4217-A519-232A04130153}" dt="2025-09-01T08:51:59.556" v="1623" actId="1076"/>
          <ac:spMkLst>
            <pc:docMk/>
            <pc:sldMk cId="687266939" sldId="630"/>
            <ac:spMk id="4" creationId="{BFF9BB72-CA28-4D93-C2A1-B8895828E45F}"/>
          </ac:spMkLst>
        </pc:spChg>
        <pc:spChg chg="add del mod">
          <ac:chgData name="Sigurlaug Rún Brynleifsdóttir - kennsluráðgjafi" userId="0b985538-8f85-425a-a028-9ac233180d37" providerId="ADAL" clId="{82CA1EA6-2A26-4217-A519-232A04130153}" dt="2025-09-01T08:49:20.447" v="1602" actId="478"/>
          <ac:spMkLst>
            <pc:docMk/>
            <pc:sldMk cId="687266939" sldId="630"/>
            <ac:spMk id="5" creationId="{0EEE2419-3547-FEFC-9296-72973BF49436}"/>
          </ac:spMkLst>
        </pc:spChg>
        <pc:picChg chg="add mod">
          <ac:chgData name="Sigurlaug Rún Brynleifsdóttir - kennsluráðgjafi" userId="0b985538-8f85-425a-a028-9ac233180d37" providerId="ADAL" clId="{82CA1EA6-2A26-4217-A519-232A04130153}" dt="2025-09-01T08:51:52.616" v="1622" actId="1037"/>
          <ac:picMkLst>
            <pc:docMk/>
            <pc:sldMk cId="687266939" sldId="630"/>
            <ac:picMk id="7" creationId="{493FE53C-6541-372C-9FB5-0C46C86BFCF3}"/>
          </ac:picMkLst>
        </pc:picChg>
        <pc:picChg chg="del mod">
          <ac:chgData name="Sigurlaug Rún Brynleifsdóttir - kennsluráðgjafi" userId="0b985538-8f85-425a-a028-9ac233180d37" providerId="ADAL" clId="{82CA1EA6-2A26-4217-A519-232A04130153}" dt="2025-09-01T08:49:16.449" v="1601" actId="478"/>
          <ac:picMkLst>
            <pc:docMk/>
            <pc:sldMk cId="687266939" sldId="630"/>
            <ac:picMk id="1026" creationId="{083422EB-9CEE-DF46-3BB8-B78A2812FB88}"/>
          </ac:picMkLst>
        </pc:picChg>
      </pc:sldChg>
      <pc:sldChg chg="del">
        <pc:chgData name="Sigurlaug Rún Brynleifsdóttir - kennsluráðgjafi" userId="0b985538-8f85-425a-a028-9ac233180d37" providerId="ADAL" clId="{82CA1EA6-2A26-4217-A519-232A04130153}" dt="2025-09-01T08:44:35.268" v="1477" actId="2696"/>
        <pc:sldMkLst>
          <pc:docMk/>
          <pc:sldMk cId="442068990" sldId="631"/>
        </pc:sldMkLst>
      </pc:sldChg>
      <pc:sldChg chg="del">
        <pc:chgData name="Sigurlaug Rún Brynleifsdóttir - kennsluráðgjafi" userId="0b985538-8f85-425a-a028-9ac233180d37" providerId="ADAL" clId="{82CA1EA6-2A26-4217-A519-232A04130153}" dt="2025-09-01T08:44:20.072" v="1474" actId="2696"/>
        <pc:sldMkLst>
          <pc:docMk/>
          <pc:sldMk cId="1368649817" sldId="632"/>
        </pc:sldMkLst>
      </pc:sldChg>
      <pc:sldChg chg="del">
        <pc:chgData name="Sigurlaug Rún Brynleifsdóttir - kennsluráðgjafi" userId="0b985538-8f85-425a-a028-9ac233180d37" providerId="ADAL" clId="{82CA1EA6-2A26-4217-A519-232A04130153}" dt="2025-09-01T08:44:25.822" v="1475" actId="2696"/>
        <pc:sldMkLst>
          <pc:docMk/>
          <pc:sldMk cId="1192569928" sldId="633"/>
        </pc:sldMkLst>
      </pc:sldChg>
      <pc:sldChg chg="del">
        <pc:chgData name="Sigurlaug Rún Brynleifsdóttir - kennsluráðgjafi" userId="0b985538-8f85-425a-a028-9ac233180d37" providerId="ADAL" clId="{82CA1EA6-2A26-4217-A519-232A04130153}" dt="2025-09-01T08:45:06.365" v="1514" actId="2696"/>
        <pc:sldMkLst>
          <pc:docMk/>
          <pc:sldMk cId="2022484873" sldId="635"/>
        </pc:sldMkLst>
      </pc:sldChg>
      <pc:sldChg chg="modSp add mod">
        <pc:chgData name="Sigurlaug Rún Brynleifsdóttir - kennsluráðgjafi" userId="0b985538-8f85-425a-a028-9ac233180d37" providerId="ADAL" clId="{82CA1EA6-2A26-4217-A519-232A04130153}" dt="2025-09-01T08:46:15.107" v="1515" actId="14100"/>
        <pc:sldMkLst>
          <pc:docMk/>
          <pc:sldMk cId="149266869" sldId="636"/>
        </pc:sldMkLst>
        <pc:spChg chg="mod">
          <ac:chgData name="Sigurlaug Rún Brynleifsdóttir - kennsluráðgjafi" userId="0b985538-8f85-425a-a028-9ac233180d37" providerId="ADAL" clId="{82CA1EA6-2A26-4217-A519-232A04130153}" dt="2025-09-01T08:46:15.107" v="1515" actId="14100"/>
          <ac:spMkLst>
            <pc:docMk/>
            <pc:sldMk cId="149266869" sldId="636"/>
            <ac:spMk id="2" creationId="{0FDA79A1-A63A-CE83-BF07-B92AB23C49B8}"/>
          </ac:spMkLst>
        </pc:spChg>
        <pc:spChg chg="mod">
          <ac:chgData name="Sigurlaug Rún Brynleifsdóttir - kennsluráðgjafi" userId="0b985538-8f85-425a-a028-9ac233180d37" providerId="ADAL" clId="{82CA1EA6-2A26-4217-A519-232A04130153}" dt="2025-09-01T08:28:16.107" v="607" actId="20577"/>
          <ac:spMkLst>
            <pc:docMk/>
            <pc:sldMk cId="149266869" sldId="636"/>
            <ac:spMk id="3" creationId="{DE1391CD-27F4-EF88-5C98-6C95981743CD}"/>
          </ac:spMkLst>
        </pc:spChg>
      </pc:sldChg>
      <pc:sldChg chg="modSp new mod">
        <pc:chgData name="Sigurlaug Rún Brynleifsdóttir - kennsluráðgjafi" userId="0b985538-8f85-425a-a028-9ac233180d37" providerId="ADAL" clId="{82CA1EA6-2A26-4217-A519-232A04130153}" dt="2025-09-01T08:57:39.695" v="1634" actId="20577"/>
        <pc:sldMkLst>
          <pc:docMk/>
          <pc:sldMk cId="1650272999" sldId="637"/>
        </pc:sldMkLst>
        <pc:spChg chg="mod">
          <ac:chgData name="Sigurlaug Rún Brynleifsdóttir - kennsluráðgjafi" userId="0b985538-8f85-425a-a028-9ac233180d37" providerId="ADAL" clId="{82CA1EA6-2A26-4217-A519-232A04130153}" dt="2025-09-01T08:57:39.695" v="1634" actId="20577"/>
          <ac:spMkLst>
            <pc:docMk/>
            <pc:sldMk cId="1650272999" sldId="637"/>
            <ac:spMk id="2" creationId="{B379EC09-F071-ECDC-0A6F-498AAFD5AA2A}"/>
          </ac:spMkLst>
        </pc:spChg>
        <pc:spChg chg="mod">
          <ac:chgData name="Sigurlaug Rún Brynleifsdóttir - kennsluráðgjafi" userId="0b985538-8f85-425a-a028-9ac233180d37" providerId="ADAL" clId="{82CA1EA6-2A26-4217-A519-232A04130153}" dt="2025-09-01T08:41:40.954" v="1408" actId="2711"/>
          <ac:spMkLst>
            <pc:docMk/>
            <pc:sldMk cId="1650272999" sldId="637"/>
            <ac:spMk id="3" creationId="{BD6BE4E0-C3EA-A3B7-4595-A9AD2CC322E7}"/>
          </ac:spMkLst>
        </pc:spChg>
      </pc:sldChg>
      <pc:sldChg chg="delSp modSp add mod">
        <pc:chgData name="Sigurlaug Rún Brynleifsdóttir - kennsluráðgjafi" userId="0b985538-8f85-425a-a028-9ac233180d37" providerId="ADAL" clId="{82CA1EA6-2A26-4217-A519-232A04130153}" dt="2025-09-01T08:49:12.307" v="1600" actId="1076"/>
        <pc:sldMkLst>
          <pc:docMk/>
          <pc:sldMk cId="1859501544" sldId="638"/>
        </pc:sldMkLst>
        <pc:spChg chg="mod">
          <ac:chgData name="Sigurlaug Rún Brynleifsdóttir - kennsluráðgjafi" userId="0b985538-8f85-425a-a028-9ac233180d37" providerId="ADAL" clId="{82CA1EA6-2A26-4217-A519-232A04130153}" dt="2025-09-01T08:49:04.637" v="1598" actId="20577"/>
          <ac:spMkLst>
            <pc:docMk/>
            <pc:sldMk cId="1859501544" sldId="638"/>
            <ac:spMk id="3" creationId="{E707F893-BD6B-F677-345B-5E135399031A}"/>
          </ac:spMkLst>
        </pc:spChg>
        <pc:spChg chg="del">
          <ac:chgData name="Sigurlaug Rún Brynleifsdóttir - kennsluráðgjafi" userId="0b985538-8f85-425a-a028-9ac233180d37" providerId="ADAL" clId="{82CA1EA6-2A26-4217-A519-232A04130153}" dt="2025-09-01T08:49:09.165" v="1599" actId="478"/>
          <ac:spMkLst>
            <pc:docMk/>
            <pc:sldMk cId="1859501544" sldId="638"/>
            <ac:spMk id="4" creationId="{9311FF8E-4A39-A5D9-938D-069ED9CBA046}"/>
          </ac:spMkLst>
        </pc:spChg>
        <pc:picChg chg="mod">
          <ac:chgData name="Sigurlaug Rún Brynleifsdóttir - kennsluráðgjafi" userId="0b985538-8f85-425a-a028-9ac233180d37" providerId="ADAL" clId="{82CA1EA6-2A26-4217-A519-232A04130153}" dt="2025-09-01T08:49:12.307" v="1600" actId="1076"/>
          <ac:picMkLst>
            <pc:docMk/>
            <pc:sldMk cId="1859501544" sldId="638"/>
            <ac:picMk id="1026" creationId="{6721B091-83C8-0E35-AB9D-3C65F9160BF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DB4444A-321E-4B63-9B57-F3204D9EFD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9255BF-A869-404E-B992-C3C930A74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1C81F-D02C-4969-904E-DD6A15E9E5E6}" type="datetimeFigureOut">
              <a:rPr lang="is-IS" smtClean="0"/>
              <a:t>9.9.2025</a:t>
            </a:fld>
            <a:endParaRPr lang="is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DD84B2-76C9-4D04-86C8-BD01D50301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1BD316-18B2-417B-8060-6F71D60EFA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C15F-9605-4989-97C8-EF3875036593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393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4" tIns="49532" rIns="99064" bIns="49532" rtlCol="0"/>
          <a:lstStyle>
            <a:lvl1pPr algn="r">
              <a:defRPr sz="1300"/>
            </a:lvl1pPr>
          </a:lstStyle>
          <a:p>
            <a:fld id="{66902365-C143-DF40-91FA-DADB143D2A48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4" tIns="49532" rIns="99064" bIns="4953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4" tIns="49532" rIns="99064" bIns="4953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8"/>
            <a:ext cx="3078427" cy="513507"/>
          </a:xfrm>
          <a:prstGeom prst="rect">
            <a:avLst/>
          </a:prstGeom>
        </p:spPr>
        <p:txBody>
          <a:bodyPr vert="horz" lIns="99064" tIns="49532" rIns="99064" bIns="49532" rtlCol="0" anchor="b"/>
          <a:lstStyle>
            <a:lvl1pPr algn="r">
              <a:defRPr sz="1300"/>
            </a:lvl1pPr>
          </a:lstStyle>
          <a:p>
            <a:fld id="{74D49250-E996-6B41-85EF-F565F8833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9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il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7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/grar_bordi_mynd/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990600"/>
            <a:ext cx="82296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3385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</p:spTree>
    <p:extLst>
      <p:ext uri="{BB962C8B-B14F-4D97-AF65-F5344CB8AC3E}">
        <p14:creationId xmlns:p14="http://schemas.microsoft.com/office/powerpoint/2010/main" val="10830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ogo/grar_bordi_myndir/tex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25" name="Picture 24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457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32512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6019800" y="4114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32512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6019800" y="990600"/>
            <a:ext cx="2667000" cy="300355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</p:spTree>
    <p:extLst>
      <p:ext uri="{BB962C8B-B14F-4D97-AF65-F5344CB8AC3E}">
        <p14:creationId xmlns:p14="http://schemas.microsoft.com/office/powerpoint/2010/main" val="48610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/grar_bordi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/grar_bordi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08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1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72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rsi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Kopavogslogo-hvi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88" y="1428750"/>
            <a:ext cx="1524128" cy="226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i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9/9/2025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3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m_bogalin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pic>
        <p:nvPicPr>
          <p:cNvPr id="2" name="Picture 1" descr="Kopavogsbaer_logo_neg_utlin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llikafli_an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1120631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760778" y="4767263"/>
            <a:ext cx="2087591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002281" y="4767263"/>
            <a:ext cx="1280980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46150" y="1597819"/>
            <a:ext cx="7512050" cy="1102519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46150" y="2914650"/>
            <a:ext cx="682625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9144000" cy="7452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Kopavogsbaer_logo_neg_utlin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8" y="155042"/>
            <a:ext cx="1558800" cy="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8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/grar_bordi_Fyrirsogn_og_innihald_bogali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760" y="1149350"/>
            <a:ext cx="2660240" cy="39941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text</a:t>
            </a:r>
            <a:r>
              <a:rPr lang="is-IS" dirty="0"/>
              <a:t> </a:t>
            </a:r>
            <a:r>
              <a:rPr lang="is-IS" dirty="0" err="1"/>
              <a:t>styles</a:t>
            </a:r>
            <a:endParaRPr lang="is-IS" dirty="0"/>
          </a:p>
          <a:p>
            <a:pPr lvl="1"/>
            <a:r>
              <a:rPr lang="is-IS" dirty="0" err="1"/>
              <a:t>Second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2"/>
            <a:r>
              <a:rPr lang="is-IS" dirty="0" err="1"/>
              <a:t>Third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3"/>
            <a:r>
              <a:rPr lang="is-IS" dirty="0" err="1"/>
              <a:t>Fourth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  <a:p>
            <a:pPr lvl="4"/>
            <a:r>
              <a:rPr lang="is-IS" dirty="0" err="1"/>
              <a:t>Fifth</a:t>
            </a:r>
            <a:r>
              <a:rPr lang="is-IS" dirty="0"/>
              <a:t> </a:t>
            </a:r>
            <a:r>
              <a:rPr lang="is-IS" dirty="0" err="1"/>
              <a:t>level</a:t>
            </a:r>
            <a:endParaRPr lang="is-I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ogo/grar_bordi_Fyrirsogn_og_inni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778000"/>
            <a:ext cx="7886700" cy="2908229"/>
          </a:xfrm>
        </p:spPr>
        <p:txBody>
          <a:bodyPr/>
          <a:lstStyle>
            <a:lvl1pPr>
              <a:defRPr sz="26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2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865911"/>
            <a:ext cx="7886700" cy="85725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is-IS" dirty="0" err="1"/>
              <a:t>Click</a:t>
            </a:r>
            <a:r>
              <a:rPr lang="is-IS" dirty="0"/>
              <a:t> </a:t>
            </a:r>
            <a:r>
              <a:rPr lang="is-IS" dirty="0" err="1"/>
              <a:t>to</a:t>
            </a:r>
            <a:r>
              <a:rPr lang="is-IS" dirty="0"/>
              <a:t> </a:t>
            </a:r>
            <a:r>
              <a:rPr lang="is-IS" dirty="0" err="1"/>
              <a:t>edit</a:t>
            </a:r>
            <a:r>
              <a:rPr lang="is-IS" dirty="0"/>
              <a:t> Master </a:t>
            </a:r>
            <a:r>
              <a:rPr lang="is-IS" dirty="0" err="1"/>
              <a:t>title</a:t>
            </a:r>
            <a:r>
              <a:rPr lang="is-IS" dirty="0"/>
              <a:t> </a:t>
            </a:r>
            <a:r>
              <a:rPr lang="is-IS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1"/>
            <a:ext cx="9144000" cy="72008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Kopavogsbaer_logo_po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18" y="165192"/>
            <a:ext cx="1551600" cy="4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6" r:id="rId1"/>
    <p:sldLayoutId id="2147493477" r:id="rId2"/>
    <p:sldLayoutId id="2147493478" r:id="rId3"/>
    <p:sldLayoutId id="2147493456" r:id="rId4"/>
    <p:sldLayoutId id="2147493466" r:id="rId5"/>
    <p:sldLayoutId id="2147493461" r:id="rId6"/>
    <p:sldLayoutId id="2147493464" r:id="rId7"/>
    <p:sldLayoutId id="2147493457" r:id="rId8"/>
    <p:sldLayoutId id="2147493465" r:id="rId9"/>
    <p:sldLayoutId id="2147493463" r:id="rId10"/>
    <p:sldLayoutId id="2147493473" r:id="rId11"/>
    <p:sldLayoutId id="2147493472" r:id="rId12"/>
    <p:sldLayoutId id="2147493474" r:id="rId13"/>
    <p:sldLayoutId id="2147493475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islvefur.is/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1A3F92-9A10-BA68-C720-A4CFD30F53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975" y="1465712"/>
            <a:ext cx="7512050" cy="1102519"/>
          </a:xfrm>
        </p:spPr>
        <p:txBody>
          <a:bodyPr/>
          <a:lstStyle/>
          <a:p>
            <a:r>
              <a:rPr lang="is-I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Lestur á mörkum skólastiga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86C2C94-CF28-DB27-E50C-EF30EC463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578" y="3292957"/>
            <a:ext cx="6826250" cy="1314450"/>
          </a:xfrm>
        </p:spPr>
        <p:txBody>
          <a:bodyPr>
            <a:normAutofit fontScale="92500" lnSpcReduction="10000"/>
          </a:bodyPr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Þróunarverkefni, styrkt af Sprotasjóði</a:t>
            </a:r>
          </a:p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Verkefnastjórar af Menntasviði Kópavogs:</a:t>
            </a:r>
            <a:b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Elín Guðrún Pálsdóttir, leikskólaráðgjafi á leikskóladeild</a:t>
            </a:r>
          </a:p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Sigurlaug Rún Brynleifsdóttir, kennsluráðgjafi á grunnskóladeild</a:t>
            </a:r>
          </a:p>
        </p:txBody>
      </p:sp>
    </p:spTree>
    <p:extLst>
      <p:ext uri="{BB962C8B-B14F-4D97-AF65-F5344CB8AC3E}">
        <p14:creationId xmlns:p14="http://schemas.microsoft.com/office/powerpoint/2010/main" val="2049147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2BFF0C-F432-E519-A1EF-E4056CB5D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574074"/>
            <a:ext cx="8294914" cy="356942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Fyrsti fundur tengiliða og ráðgjafa var í júní – farið yfir verkáætlun og tímasetningar.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Ráðgjafar funduðu með aðferðafræðingum frá Menntavísindastofnun HÍ í júní.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Innleiðingafundur 13. ágúst: þátttakendur, tengiliðir og ráðgjafar.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Námskeið 18. ágúst: þátttakendur, tengiliðir og ráðgjafar.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Kynningafundir með foreldrum í september.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Heimsókn í leik- og grunnskóla, sjá PALS-kennslu í öðrum skólum.</a:t>
            </a:r>
          </a:p>
          <a:p>
            <a:pPr>
              <a:buFont typeface="Wingdings" panose="05000000000000000000" pitchFamily="2" charset="2"/>
              <a:buChar char="Ø"/>
            </a:pPr>
            <a:endParaRPr lang="is-I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F24CB1-1777-E2C7-EB97-F34DD5CAE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Verkáætlun</a:t>
            </a:r>
          </a:p>
        </p:txBody>
      </p:sp>
    </p:spTree>
    <p:extLst>
      <p:ext uri="{BB962C8B-B14F-4D97-AF65-F5344CB8AC3E}">
        <p14:creationId xmlns:p14="http://schemas.microsoft.com/office/powerpoint/2010/main" val="2597673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7EE45-386D-984B-9C4E-5FC634B75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5FA03D-A081-658D-C8D3-5253E3FC8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66" y="1741895"/>
            <a:ext cx="8112034" cy="303196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Kennsla skv. PALS hefst í október.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Rýnifundir: reglulegir fundir yfir skólaárið (nóvember, mars, maí).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Mælingar: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s-I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Lesferill, sjónrænn orðaforði og lestur orðleysa</a:t>
            </a:r>
            <a:r>
              <a:rPr lang="is-I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ráðgjafar á Menntasviði.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s-I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Lesskimun fyrir 1. bekk: umsjónarkennarar.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s-I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HLJÓM-2: deildarstjórar/sérkennslustjórar í leikskólum.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s-I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Stafa- og hljóðaþekking: ráðgjafar á Menntasviði.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s-I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Framkvæmdatryggð: ráðgjafar á Menntasviði og tengiliðir í skólunum.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14BEB0-ADCC-888B-DD79-489BA6F28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Verkáætlun frh.</a:t>
            </a:r>
          </a:p>
        </p:txBody>
      </p:sp>
    </p:spTree>
    <p:extLst>
      <p:ext uri="{BB962C8B-B14F-4D97-AF65-F5344CB8AC3E}">
        <p14:creationId xmlns:p14="http://schemas.microsoft.com/office/powerpoint/2010/main" val="2631077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88C2-C947-35D7-0FF2-940D67E3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0112BD-5F1C-92D3-FB32-890DC4A9B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Fyrir áhugasama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F9BB72-CA28-4D93-C2A1-B8895828E45F}"/>
              </a:ext>
            </a:extLst>
          </p:cNvPr>
          <p:cNvSpPr txBox="1"/>
          <p:nvPr/>
        </p:nvSpPr>
        <p:spPr>
          <a:xfrm>
            <a:off x="6140844" y="3248664"/>
            <a:ext cx="26632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s-IS" dirty="0">
                <a:hlinkClick r:id="rId2"/>
              </a:rPr>
              <a:t>https://www.sislvefur.is/</a:t>
            </a:r>
            <a:r>
              <a:rPr lang="is-I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3FE53C-6541-372C-9FB5-0C46C86BF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35" y="1609110"/>
            <a:ext cx="5674684" cy="353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66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5A70F-E815-BDDA-B2ED-80C8EC718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07F893-BD6B-F677-345B-5E1353990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Spurningar?</a:t>
            </a:r>
          </a:p>
        </p:txBody>
      </p:sp>
      <p:pic>
        <p:nvPicPr>
          <p:cNvPr id="1026" name="Picture 2" descr="The Power of a Question - SWOOP Analytics® | Digital Workplace Analytics">
            <a:extLst>
              <a:ext uri="{FF2B5EF4-FFF2-40B4-BE49-F238E27FC236}">
                <a16:creationId xmlns:a16="http://schemas.microsoft.com/office/drawing/2014/main" id="{6721B091-83C8-0E35-AB9D-3C65F9160B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72717"/>
            <a:ext cx="4572000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50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A7B8-C789-D524-5301-F7830DF6F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1AC826-8755-F126-4BFF-193053997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1778000"/>
            <a:ext cx="7102929" cy="290822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is-I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Um er að ræða tveggja ára samstarfsverkefni þriggja leik- og grunnskóla í Kópavogi um lestrarkennslu: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s-IS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Sólhvörf – Vatnsendaskóli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s-IS" sz="18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Fífusalir – Salaskóli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s-IS" sz="18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Urðarhóll – Barnaskóli Kársnes (bæði leik- og grunnskóli)</a:t>
            </a:r>
            <a:endParaRPr lang="is-IS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3350B2-1FD4-7E61-8694-7C9F8FD5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Lestur á mörkum skólastiga </a:t>
            </a:r>
          </a:p>
        </p:txBody>
      </p:sp>
    </p:spTree>
    <p:extLst>
      <p:ext uri="{BB962C8B-B14F-4D97-AF65-F5344CB8AC3E}">
        <p14:creationId xmlns:p14="http://schemas.microsoft.com/office/powerpoint/2010/main" val="3319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ECB3FA-D662-4B86-B099-0CAC9A9B0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2142261"/>
            <a:ext cx="7632700" cy="290822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að stuðla að aukinni samfellu í læsisnámi barna á milli skólastiga.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að efla markvissa læsiskennslu í leikskólanum sem byggir á gagnreyndum aðferðum í lestrarkennslu.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að efla samstarf á milli kennara og starfsfólks í leik- og grunnskóla.</a:t>
            </a:r>
          </a:p>
          <a:p>
            <a:pPr marL="0" indent="0">
              <a:buNone/>
            </a:pPr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BC5807-38E9-417A-AA6E-3968371B6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85011"/>
            <a:ext cx="7886700" cy="857250"/>
          </a:xfrm>
        </p:spPr>
        <p:txBody>
          <a:bodyPr>
            <a:normAutofit fontScale="90000"/>
          </a:bodyPr>
          <a:lstStyle/>
          <a:p>
            <a:r>
              <a:rPr lang="is-IS" sz="31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Markmið þróunarverkefnisins er þríþætt:</a:t>
            </a:r>
            <a:br>
              <a:rPr lang="is-I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527541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B57A78-059E-3568-2D11-F34E06F2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Þróunarverkefnið byggir á samstarfi á milli leik- og grunnskóla.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Kennarar á báðum skólastigum munu nota PALS lestrarkennsluaðferðina.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PALS er gagnreynd aðferð sem rannsóknir hafa sýnt að skili </a:t>
            </a:r>
            <a:r>
              <a:rPr lang="is-IS" sz="2000" kern="10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góðum árangri (K-PALS, G-PALS OG PALS). </a:t>
            </a:r>
            <a:endParaRPr lang="is-IS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Í K-PALS er lögð áhersla á þjálfun hljóðkerfisvitundar, hljóðgreiningu og tengsl rittákna og hljóða.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Hjálpar nemendum sem eiga í erfiðleikum með hljóðræna úrvinnslu eða eru líklegir til að eiga við lestrarvanda að etja síðar meir.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Áhersla á paravinnu; félagsfærni, samskiptafærni og félagsleg tengsl.</a:t>
            </a:r>
          </a:p>
          <a:p>
            <a:pPr marL="0" indent="0">
              <a:buNone/>
            </a:pPr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0B6577-CD44-D11E-13F8-C4F5181D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PALS</a:t>
            </a:r>
          </a:p>
        </p:txBody>
      </p:sp>
    </p:spTree>
    <p:extLst>
      <p:ext uri="{BB962C8B-B14F-4D97-AF65-F5344CB8AC3E}">
        <p14:creationId xmlns:p14="http://schemas.microsoft.com/office/powerpoint/2010/main" val="47141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CCD5AA-67C2-604E-366D-B15A08ADD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020" y="1893536"/>
            <a:ext cx="6549934" cy="302642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s-IS" sz="2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Að lestrargrunnur verði byggður í leikskólum sem undirbýr nemendur undir lestrarnám í grunnskólum.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s-IS" sz="2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Skimunartæki verða notuð til að mæla árangur verkefnis:</a:t>
            </a:r>
          </a:p>
          <a:p>
            <a:pPr marL="0" indent="0">
              <a:buNone/>
            </a:pPr>
            <a:r>
              <a:rPr lang="is-IS" sz="2100" b="1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is-IS" sz="2300" b="1" i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Leikskólar</a:t>
            </a:r>
          </a:p>
          <a:p>
            <a:pPr marL="0" indent="0">
              <a:buNone/>
            </a:pPr>
            <a:r>
              <a:rPr lang="is-IS" sz="23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		</a:t>
            </a:r>
            <a:r>
              <a:rPr lang="is-IS" sz="2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HLJÓM-2</a:t>
            </a:r>
          </a:p>
          <a:p>
            <a:pPr marL="0" indent="0">
              <a:buNone/>
            </a:pPr>
            <a:r>
              <a:rPr lang="is-IS" sz="2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	Hljóðaþekking</a:t>
            </a:r>
          </a:p>
          <a:p>
            <a:pPr marL="0" indent="0">
              <a:buNone/>
            </a:pPr>
            <a:endParaRPr lang="is-IS" sz="23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s-IS" sz="23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Grunnskólar</a:t>
            </a:r>
          </a:p>
          <a:p>
            <a:pPr marL="0" indent="0">
              <a:buNone/>
            </a:pPr>
            <a:r>
              <a:rPr lang="is-IS" sz="23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	Hljóðaþekking/hljóðafimi		</a:t>
            </a:r>
          </a:p>
          <a:p>
            <a:pPr marL="0" indent="0">
              <a:buNone/>
            </a:pPr>
            <a:r>
              <a:rPr lang="is-IS" sz="23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	Lesferill</a:t>
            </a:r>
          </a:p>
          <a:p>
            <a:pPr marL="0" indent="0">
              <a:buNone/>
            </a:pPr>
            <a:r>
              <a:rPr lang="is-IS" sz="23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		Lesskimun fyrir 1. bekk </a:t>
            </a:r>
          </a:p>
          <a:p>
            <a:pPr lvl="1">
              <a:lnSpc>
                <a:spcPct val="115000"/>
              </a:lnSpc>
              <a:spcAft>
                <a:spcPts val="800"/>
              </a:spcAft>
            </a:pPr>
            <a:endParaRPr lang="is-IS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is-I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is-IS" sz="1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is-I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0F4EC8-2ED0-BDB4-F99B-70BDDDA3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170711"/>
            <a:ext cx="7886700" cy="857250"/>
          </a:xfrm>
        </p:spPr>
        <p:txBody>
          <a:bodyPr/>
          <a:lstStyle/>
          <a:p>
            <a:r>
              <a:rPr lang="is-I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Áætlaður afraksturs verkefnisins </a:t>
            </a:r>
            <a:endParaRPr lang="is-I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47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1C1DF6-1EAC-21A9-0D31-247626820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2060981"/>
            <a:ext cx="6765953" cy="29082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Hver er árangur nemenda sem hafa farið í gegnum K-PALS í leikskóla á lesfimiprófum í grunnskóla – skoðað endurtekið á milli skólaára.</a:t>
            </a:r>
          </a:p>
          <a:p>
            <a:pPr>
              <a:lnSpc>
                <a:spcPct val="150000"/>
              </a:lnSpc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Framfarir nemenda í leikskólum yfir skólaárið: </a:t>
            </a:r>
          </a:p>
          <a:p>
            <a:pPr lvl="1">
              <a:lnSpc>
                <a:spcPct val="150000"/>
              </a:lnSpc>
            </a:pPr>
            <a:r>
              <a:rPr lang="is-I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Nemendur sem fara aftur í gegnum HLJÓM-2 að vori. </a:t>
            </a:r>
          </a:p>
          <a:p>
            <a:pPr lvl="1">
              <a:lnSpc>
                <a:spcPct val="150000"/>
              </a:lnSpc>
            </a:pPr>
            <a:r>
              <a:rPr lang="is-I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Könnun á hljóðaþekkingu endurtekin eftir 12 vikur í PALS.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FF971A-E721-FEA3-DF07-5CF13B3F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01191"/>
            <a:ext cx="7886700" cy="857250"/>
          </a:xfrm>
        </p:spPr>
        <p:txBody>
          <a:bodyPr/>
          <a:lstStyle/>
          <a:p>
            <a:r>
              <a:rPr lang="is-I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Skoðað verður sérstaklega </a:t>
            </a:r>
            <a:endParaRPr lang="is-I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0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FEE67-2881-3D0D-4E28-FCB37D576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DA79A1-A63A-CE83-BF07-B92AB23C4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2060981"/>
            <a:ext cx="7170556" cy="29082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Hvaða áhrif hefur kennsla með K-PALS á lestrarfærni nemenda með fjölbreyttan tungumála- og menningarbakgrunn.</a:t>
            </a:r>
          </a:p>
          <a:p>
            <a:pPr>
              <a:lnSpc>
                <a:spcPct val="150000"/>
              </a:lnSpc>
            </a:pPr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Hvaða áhrif hefur kennsla með K-PALS á nemendur sem sýna vísbendingar um lestrarvanda í leikskólum (Vísbendingar sjást í HLJÓM-2).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1391CD-27F4-EF88-5C98-6C9598174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201191"/>
            <a:ext cx="7886700" cy="857250"/>
          </a:xfrm>
        </p:spPr>
        <p:txBody>
          <a:bodyPr/>
          <a:lstStyle/>
          <a:p>
            <a:r>
              <a:rPr lang="is-I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Út frá gögnum er einnig hægt að skoða</a:t>
            </a:r>
            <a:endParaRPr lang="is-I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79EC09-F071-ECDC-0A6F-498AAFD5A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Leikskólar hefja kennslu skv. K-PALS í október 2025: 12 vikna skipulag.</a:t>
            </a:r>
          </a:p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Grunnskólar hefja kennslu í 1. og 2. bekk skv. K-PALS og/eða G-PALS í október 2025: 12 vikna skipulag.</a:t>
            </a:r>
          </a:p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Metið í janúar/febrúar 2026 hvort þarf að endurtaka hluta efnis með einstaka nemendum.</a:t>
            </a:r>
          </a:p>
          <a:p>
            <a:r>
              <a:rPr lang="is-I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Haust 2026 halda leikskólar áfram með K-PALS en í grunnskólum verður byrjað á G-PALS í 1. bekk.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6BE4E0-C3EA-A3B7-4595-A9AD2CC32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Framkvæmd</a:t>
            </a:r>
          </a:p>
        </p:txBody>
      </p:sp>
    </p:spTree>
    <p:extLst>
      <p:ext uri="{BB962C8B-B14F-4D97-AF65-F5344CB8AC3E}">
        <p14:creationId xmlns:p14="http://schemas.microsoft.com/office/powerpoint/2010/main" val="1650272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2D15F-D1A5-560B-A06D-FE0CA430B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723161"/>
            <a:ext cx="7886700" cy="315129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2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Niðurstöður</a:t>
            </a:r>
            <a:r>
              <a:rPr lang="is-IS" sz="2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verða kynntar á starfsmannafundum eða eftir tilvikum á starfsdögum í öllum leik- og grunnskólum Kópavogsbæjar að hausti 2027.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2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Vonir standa til að verkferlar verkefnisins verði það skýrir eftir tveggja til þriggja ára þróunarvinnu að aðrir skólar geti unnið eftir þeim og nýtt í sínu starfi.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s-IS" sz="2200" kern="100" dirty="0">
                <a:solidFill>
                  <a:schemeClr val="tx1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Leitað hefur verið eftir samstarfi við háskólana. </a:t>
            </a:r>
            <a:endParaRPr lang="is-IS" sz="2200" kern="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0C2679-D923-F5F4-24D7-3B4D063A2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Hvernig verður unnið með niðurstöður </a:t>
            </a:r>
            <a:endParaRPr lang="is-I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945733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2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3180B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DE38AB05F69946BCD837D7ABA88289" ma:contentTypeVersion="4" ma:contentTypeDescription="Create a new document." ma:contentTypeScope="" ma:versionID="c1374e8485de30f732c773775a0634ea">
  <xsd:schema xmlns:xsd="http://www.w3.org/2001/XMLSchema" xmlns:xs="http://www.w3.org/2001/XMLSchema" xmlns:p="http://schemas.microsoft.com/office/2006/metadata/properties" xmlns:ns2="46fa6641-5c76-4d5a-9bf2-226c8a5496ad" targetNamespace="http://schemas.microsoft.com/office/2006/metadata/properties" ma:root="true" ma:fieldsID="189b5baacd91281ba0226b74127ab58a" ns2:_="">
    <xsd:import namespace="46fa6641-5c76-4d5a-9bf2-226c8a549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a6641-5c76-4d5a-9bf2-226c8a5496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A6FA04-63A8-4071-B465-0D364FCAA918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8950aad1-a759-424b-b279-8fee9f9a6d17"/>
    <ds:schemaRef ds:uri="http://schemas.openxmlformats.org/package/2006/metadata/core-properties"/>
    <ds:schemaRef ds:uri="66d44f57-4272-415b-b836-23f791adcecf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0BEFAB0-0A6F-4671-9AA1-7FA2FE58D7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DD1708-B8F2-4DF1-BC3B-951CBE5AA562}"/>
</file>

<file path=docProps/app.xml><?xml version="1.0" encoding="utf-8"?>
<Properties xmlns="http://schemas.openxmlformats.org/officeDocument/2006/extended-properties" xmlns:vt="http://schemas.openxmlformats.org/officeDocument/2006/docPropsVTypes">
  <Template>Kopavogur.thmx</Template>
  <TotalTime>73648</TotalTime>
  <Words>636</Words>
  <Application>Microsoft Office PowerPoint</Application>
  <PresentationFormat>On-screen Show (16:9)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Calibri</vt:lpstr>
      <vt:lpstr>Symbol</vt:lpstr>
      <vt:lpstr>Times New Roman</vt:lpstr>
      <vt:lpstr>Wingdings</vt:lpstr>
      <vt:lpstr>Kopavogur</vt:lpstr>
      <vt:lpstr>Lestur á mörkum skólastiga</vt:lpstr>
      <vt:lpstr>Lestur á mörkum skólastiga </vt:lpstr>
      <vt:lpstr>Markmið þróunarverkefnisins er þríþætt: </vt:lpstr>
      <vt:lpstr>PALS</vt:lpstr>
      <vt:lpstr>Áætlaður afraksturs verkefnisins </vt:lpstr>
      <vt:lpstr>Skoðað verður sérstaklega </vt:lpstr>
      <vt:lpstr>Út frá gögnum er einnig hægt að skoða</vt:lpstr>
      <vt:lpstr>Framkvæmd</vt:lpstr>
      <vt:lpstr>Hvernig verður unnið með niðurstöður </vt:lpstr>
      <vt:lpstr>Verkáætlun</vt:lpstr>
      <vt:lpstr>Verkáætlun frh.</vt:lpstr>
      <vt:lpstr>Fyrir áhugasama</vt:lpstr>
      <vt:lpstr>Spurningar?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sigurdurao@kopavogur.is</dc:creator>
  <cp:lastModifiedBy>Sigurlaug Rún Brynleifsdóttir - kennsluráðgjafi</cp:lastModifiedBy>
  <cp:revision>446</cp:revision>
  <cp:lastPrinted>2020-08-21T15:52:08Z</cp:lastPrinted>
  <dcterms:created xsi:type="dcterms:W3CDTF">2018-01-15T15:57:44Z</dcterms:created>
  <dcterms:modified xsi:type="dcterms:W3CDTF">2025-09-09T08:22:53Z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0x010100BFDE38AB05F69946BCD837D7ABA88289</vt:lpwstr>
  </property>
  <property fmtid="{D5CDD505-2E9C-101B-9397-08002B2CF9AE}" pid="3" name="MediaServiceImageTags">
    <vt:lpwstr/>
  </property>
</Properties>
</file>