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3.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4.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56" r:id="rId5"/>
    <p:sldId id="502" r:id="rId6"/>
    <p:sldId id="534" r:id="rId7"/>
    <p:sldId id="505" r:id="rId8"/>
    <p:sldId id="518" r:id="rId9"/>
    <p:sldId id="529" r:id="rId10"/>
    <p:sldId id="530" r:id="rId11"/>
    <p:sldId id="531" r:id="rId12"/>
    <p:sldId id="262" r:id="rId13"/>
    <p:sldId id="528" r:id="rId14"/>
    <p:sldId id="508" r:id="rId15"/>
  </p:sldIdLst>
  <p:sldSz cx="9144000" cy="5143500" type="screen16x9"/>
  <p:notesSz cx="6669088" cy="9926638"/>
  <p:custDataLst>
    <p:tags r:id="rId1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CC92F22-B204-1FD2-B8B2-0832385E1AF5}" name="Jóna Vigdís Kristinsdóttir - Verkefnastjóri skrifstofu stjórnsýslusviðs" initials="Js" userId="S::jonavigdis@kopavogur.is::73456657-55e4-455c-bc1d-99c378c3d6eb" providerId="AD"/>
  <p188:author id="{729901AF-C0A6-A4EF-CFC0-1E48D3E160E5}" name="Anna Birna Snæbjörnsdóttir" initials="ABS" userId="S::annabs@kopavogur.is::08028399-6dfd-475f-a2b6-7e42c6e041c1" providerId="AD"/>
  <p188:author id="{D36265CC-4DFB-169A-6C0C-C4683E0BD13B}" name="María Kristín Gylfadóttir" initials="MKG" userId="S::mariakristin.g@kopavogur.is::4488d5f2-c460-41e0-b42a-15d88db28aa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4D4D4D"/>
    <a:srgbClr val="00CC00"/>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84B23-E633-4991-AB51-65DDACCC975D}" v="2" dt="2025-12-17T08:57:34.3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02" y="27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is-IS"/>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376B6B-4196-4361-8E55-2CC9FB62C1A1}" type="datetimeFigureOut">
              <a:rPr lang="is-IS" smtClean="0"/>
              <a:t>29.12.2025</a:t>
            </a:fld>
            <a:endParaRPr lang="is-IS"/>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is-IS"/>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is-IS"/>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4919EDFD-316F-4422-90BF-9C6B085FE374}" type="slidenum">
              <a:rPr lang="is-IS" smtClean="0"/>
              <a:t>‹#›</a:t>
            </a:fld>
            <a:endParaRPr lang="is-IS"/>
          </a:p>
        </p:txBody>
      </p:sp>
    </p:spTree>
    <p:extLst>
      <p:ext uri="{BB962C8B-B14F-4D97-AF65-F5344CB8AC3E}">
        <p14:creationId xmlns:p14="http://schemas.microsoft.com/office/powerpoint/2010/main" val="2289936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4919EDFD-316F-4422-90BF-9C6B085FE374}" type="slidenum">
              <a:rPr lang="is-IS" smtClean="0"/>
              <a:t>1</a:t>
            </a:fld>
            <a:endParaRPr lang="is-IS"/>
          </a:p>
        </p:txBody>
      </p:sp>
    </p:spTree>
    <p:extLst>
      <p:ext uri="{BB962C8B-B14F-4D97-AF65-F5344CB8AC3E}">
        <p14:creationId xmlns:p14="http://schemas.microsoft.com/office/powerpoint/2010/main" val="2761255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ct val="107000"/>
              </a:lnSpc>
              <a:spcAft>
                <a:spcPts val="800"/>
              </a:spcAft>
              <a:buFont typeface="Arial" panose="020B0604020202020204" pitchFamily="34" charset="0"/>
              <a:buNone/>
            </a:pPr>
            <a:endParaRPr lang="is-I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19EDFD-316F-4422-90BF-9C6B085FE374}" type="slidenum">
              <a:rPr kumimoji="0" lang="is-I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is-I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826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95B03-0222-2873-1F6A-8A91C96EA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C71F4C-4088-B4F5-CB13-26F9C161D6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F1DD9F-A017-296C-13A1-4215C862972E}"/>
              </a:ext>
            </a:extLst>
          </p:cNvPr>
          <p:cNvSpPr>
            <a:spLocks noGrp="1"/>
          </p:cNvSpPr>
          <p:nvPr>
            <p:ph type="body" idx="1"/>
          </p:nvPr>
        </p:nvSpPr>
        <p:spPr/>
        <p:txBody>
          <a:bodyPr/>
          <a:lstStyle/>
          <a:p>
            <a:pPr marL="0" indent="0" algn="just">
              <a:lnSpc>
                <a:spcPct val="107000"/>
              </a:lnSpc>
              <a:spcAft>
                <a:spcPts val="800"/>
              </a:spcAft>
              <a:buFont typeface="Arial" panose="020B0604020202020204" pitchFamily="34" charset="0"/>
              <a:buNone/>
            </a:pPr>
            <a:endParaRPr lang="is-IS" dirty="0"/>
          </a:p>
        </p:txBody>
      </p:sp>
      <p:sp>
        <p:nvSpPr>
          <p:cNvPr id="4" name="Slide Number Placeholder 3">
            <a:extLst>
              <a:ext uri="{FF2B5EF4-FFF2-40B4-BE49-F238E27FC236}">
                <a16:creationId xmlns:a16="http://schemas.microsoft.com/office/drawing/2014/main" id="{DBBFA85C-7B49-9AD7-476D-F9BBCA99BE8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19EDFD-316F-4422-90BF-9C6B085FE374}" type="slidenum">
              <a:rPr kumimoji="0" lang="is-I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is-I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5807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C2F7D-304C-B9D9-D83C-0C0CD5D2F5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19A9C-BD0E-AE53-EADA-91834EAB98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0E98EA-DA55-5571-4F1B-1C2BAE26225E}"/>
              </a:ext>
            </a:extLst>
          </p:cNvPr>
          <p:cNvSpPr>
            <a:spLocks noGrp="1"/>
          </p:cNvSpPr>
          <p:nvPr>
            <p:ph type="body" idx="1"/>
          </p:nvPr>
        </p:nvSpPr>
        <p:spPr/>
        <p:txBody>
          <a:bodyPr/>
          <a:lstStyle/>
          <a:p>
            <a:pPr marL="0" indent="0" algn="just">
              <a:lnSpc>
                <a:spcPct val="107000"/>
              </a:lnSpc>
              <a:spcAft>
                <a:spcPts val="800"/>
              </a:spcAft>
              <a:buFont typeface="Arial" panose="020B0604020202020204" pitchFamily="34" charset="0"/>
              <a:buNone/>
            </a:pPr>
            <a:endParaRPr lang="is-IS" dirty="0"/>
          </a:p>
        </p:txBody>
      </p:sp>
      <p:sp>
        <p:nvSpPr>
          <p:cNvPr id="4" name="Slide Number Placeholder 3">
            <a:extLst>
              <a:ext uri="{FF2B5EF4-FFF2-40B4-BE49-F238E27FC236}">
                <a16:creationId xmlns:a16="http://schemas.microsoft.com/office/drawing/2014/main" id="{42DF2A5F-92A6-30DA-6635-F2CFB39B50F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19EDFD-316F-4422-90BF-9C6B085FE374}" type="slidenum">
              <a:rPr kumimoji="0" lang="is-I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is-I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1060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A578D-A6C1-FFD0-FA0E-06D8017743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F9F2D-265E-2E81-4238-263B8C0790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E78DD0-FD9B-8324-330B-6BC38E445E14}"/>
              </a:ext>
            </a:extLst>
          </p:cNvPr>
          <p:cNvSpPr>
            <a:spLocks noGrp="1"/>
          </p:cNvSpPr>
          <p:nvPr>
            <p:ph type="body" idx="1"/>
          </p:nvPr>
        </p:nvSpPr>
        <p:spPr/>
        <p:txBody>
          <a:bodyPr/>
          <a:lstStyle/>
          <a:p>
            <a:pPr marL="0" indent="0" algn="just">
              <a:lnSpc>
                <a:spcPct val="107000"/>
              </a:lnSpc>
              <a:spcAft>
                <a:spcPts val="800"/>
              </a:spcAft>
              <a:buFont typeface="Arial" panose="020B0604020202020204" pitchFamily="34" charset="0"/>
              <a:buNone/>
            </a:pPr>
            <a:endParaRPr lang="is-IS" dirty="0"/>
          </a:p>
        </p:txBody>
      </p:sp>
      <p:sp>
        <p:nvSpPr>
          <p:cNvPr id="4" name="Slide Number Placeholder 3">
            <a:extLst>
              <a:ext uri="{FF2B5EF4-FFF2-40B4-BE49-F238E27FC236}">
                <a16:creationId xmlns:a16="http://schemas.microsoft.com/office/drawing/2014/main" id="{9D17DB72-E4FE-D1F0-EB1B-3C2F9A361A9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19EDFD-316F-4422-90BF-9C6B085FE374}" type="slidenum">
              <a:rPr kumimoji="0" lang="is-I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is-I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3330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4919EDFD-316F-4422-90BF-9C6B085FE374}" type="slidenum">
              <a:rPr lang="is-IS" smtClean="0"/>
              <a:t>9</a:t>
            </a:fld>
            <a:endParaRPr lang="is-IS"/>
          </a:p>
        </p:txBody>
      </p:sp>
    </p:spTree>
    <p:extLst>
      <p:ext uri="{BB962C8B-B14F-4D97-AF65-F5344CB8AC3E}">
        <p14:creationId xmlns:p14="http://schemas.microsoft.com/office/powerpoint/2010/main" val="36116032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KOP_forsid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020372" y="1754901"/>
            <a:ext cx="6464752" cy="1280029"/>
          </a:xfrm>
        </p:spPr>
        <p:txBody>
          <a:bodyPr anchor="b">
            <a:normAutofit/>
          </a:bodyPr>
          <a:lstStyle>
            <a:lvl1pPr algn="l">
              <a:defRPr sz="3400">
                <a:latin typeface="Arial"/>
                <a:cs typeface="Arial"/>
              </a:defRPr>
            </a:lvl1pPr>
          </a:lstStyle>
          <a:p>
            <a:r>
              <a:rPr lang="is-IS"/>
              <a:t>Click to edit Master title style</a:t>
            </a:r>
            <a:endParaRPr lang="en-US"/>
          </a:p>
        </p:txBody>
      </p:sp>
      <p:sp>
        <p:nvSpPr>
          <p:cNvPr id="3" name="Subtitle 2"/>
          <p:cNvSpPr>
            <a:spLocks noGrp="1"/>
          </p:cNvSpPr>
          <p:nvPr>
            <p:ph type="subTitle" idx="1"/>
          </p:nvPr>
        </p:nvSpPr>
        <p:spPr>
          <a:xfrm>
            <a:off x="1020372" y="3034930"/>
            <a:ext cx="6464753" cy="836779"/>
          </a:xfrm>
        </p:spPr>
        <p:txBody>
          <a:bodyPr anchor="b">
            <a:normAutofit/>
          </a:bodyPr>
          <a:lstStyle>
            <a:lvl1pPr marL="0" indent="0" algn="l">
              <a:buNone/>
              <a:defRPr sz="24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spTree>
    <p:extLst>
      <p:ext uri="{BB962C8B-B14F-4D97-AF65-F5344CB8AC3E}">
        <p14:creationId xmlns:p14="http://schemas.microsoft.com/office/powerpoint/2010/main" val="1569830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5" name="Date Placeholder 4"/>
          <p:cNvSpPr>
            <a:spLocks noGrp="1"/>
          </p:cNvSpPr>
          <p:nvPr>
            <p:ph type="dt" sz="half" idx="10"/>
          </p:nvPr>
        </p:nvSpPr>
        <p:spPr/>
        <p:txBody>
          <a:bodyPr/>
          <a:lstStyle/>
          <a:p>
            <a:fld id="{26618EFE-ACEC-144B-988C-9C29FBFC8EF3}" type="datetimeFigureOut">
              <a:rPr lang="en-US" smtClean="0"/>
              <a:t>12/29/2025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10D78-36E1-804D-8EFB-0F9DC5CFDAA3}" type="slidenum">
              <a:rPr lang="en-US" smtClean="0"/>
              <a:t>‹#›</a:t>
            </a:fld>
            <a:endParaRPr lang="en-US"/>
          </a:p>
        </p:txBody>
      </p:sp>
    </p:spTree>
    <p:extLst>
      <p:ext uri="{BB962C8B-B14F-4D97-AF65-F5344CB8AC3E}">
        <p14:creationId xmlns:p14="http://schemas.microsoft.com/office/powerpoint/2010/main" val="1966838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is-IS"/>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s-I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s-I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7" name="Date Placeholder 6"/>
          <p:cNvSpPr>
            <a:spLocks noGrp="1"/>
          </p:cNvSpPr>
          <p:nvPr>
            <p:ph type="dt" sz="half" idx="10"/>
          </p:nvPr>
        </p:nvSpPr>
        <p:spPr/>
        <p:txBody>
          <a:bodyPr/>
          <a:lstStyle/>
          <a:p>
            <a:fld id="{26618EFE-ACEC-144B-988C-9C29FBFC8EF3}" type="datetimeFigureOut">
              <a:rPr lang="en-US" smtClean="0"/>
              <a:t>12/29/2025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C10D78-36E1-804D-8EFB-0F9DC5CFDAA3}" type="slidenum">
              <a:rPr lang="en-US" smtClean="0"/>
              <a:t>‹#›</a:t>
            </a:fld>
            <a:endParaRPr lang="en-US"/>
          </a:p>
        </p:txBody>
      </p:sp>
    </p:spTree>
    <p:extLst>
      <p:ext uri="{BB962C8B-B14F-4D97-AF65-F5344CB8AC3E}">
        <p14:creationId xmlns:p14="http://schemas.microsoft.com/office/powerpoint/2010/main" val="1495401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Click to edit Master title style</a:t>
            </a:r>
            <a:endParaRPr lang="en-US"/>
          </a:p>
        </p:txBody>
      </p:sp>
      <p:sp>
        <p:nvSpPr>
          <p:cNvPr id="3" name="Date Placeholder 2"/>
          <p:cNvSpPr>
            <a:spLocks noGrp="1"/>
          </p:cNvSpPr>
          <p:nvPr>
            <p:ph type="dt" sz="half" idx="10"/>
          </p:nvPr>
        </p:nvSpPr>
        <p:spPr/>
        <p:txBody>
          <a:bodyPr/>
          <a:lstStyle/>
          <a:p>
            <a:fld id="{26618EFE-ACEC-144B-988C-9C29FBFC8EF3}" type="datetimeFigureOut">
              <a:rPr lang="en-US" smtClean="0"/>
              <a:t>12/29/2025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C10D78-36E1-804D-8EFB-0F9DC5CFDAA3}" type="slidenum">
              <a:rPr lang="en-US" smtClean="0"/>
              <a:t>‹#›</a:t>
            </a:fld>
            <a:endParaRPr lang="en-US"/>
          </a:p>
        </p:txBody>
      </p:sp>
    </p:spTree>
    <p:extLst>
      <p:ext uri="{BB962C8B-B14F-4D97-AF65-F5344CB8AC3E}">
        <p14:creationId xmlns:p14="http://schemas.microsoft.com/office/powerpoint/2010/main" val="1554005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18EFE-ACEC-144B-988C-9C29FBFC8EF3}" type="datetimeFigureOut">
              <a:rPr lang="en-US" smtClean="0"/>
              <a:t>12/29/2025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C10D78-36E1-804D-8EFB-0F9DC5CFDAA3}" type="slidenum">
              <a:rPr lang="en-US" smtClean="0"/>
              <a:t>‹#›</a:t>
            </a:fld>
            <a:endParaRPr lang="en-US"/>
          </a:p>
        </p:txBody>
      </p:sp>
    </p:spTree>
    <p:extLst>
      <p:ext uri="{BB962C8B-B14F-4D97-AF65-F5344CB8AC3E}">
        <p14:creationId xmlns:p14="http://schemas.microsoft.com/office/powerpoint/2010/main" val="1326006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is-IS"/>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s-IS"/>
              <a:t>Click to edit Master text styles</a:t>
            </a:r>
          </a:p>
        </p:txBody>
      </p:sp>
      <p:sp>
        <p:nvSpPr>
          <p:cNvPr id="5" name="Date Placeholder 4"/>
          <p:cNvSpPr>
            <a:spLocks noGrp="1"/>
          </p:cNvSpPr>
          <p:nvPr>
            <p:ph type="dt" sz="half" idx="10"/>
          </p:nvPr>
        </p:nvSpPr>
        <p:spPr/>
        <p:txBody>
          <a:bodyPr/>
          <a:lstStyle/>
          <a:p>
            <a:fld id="{26618EFE-ACEC-144B-988C-9C29FBFC8EF3}" type="datetimeFigureOut">
              <a:rPr lang="en-US" smtClean="0"/>
              <a:t>12/29/2025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10D78-36E1-804D-8EFB-0F9DC5CFDAA3}" type="slidenum">
              <a:rPr lang="en-US" smtClean="0"/>
              <a:t>‹#›</a:t>
            </a:fld>
            <a:endParaRPr lang="en-US"/>
          </a:p>
        </p:txBody>
      </p:sp>
    </p:spTree>
    <p:extLst>
      <p:ext uri="{BB962C8B-B14F-4D97-AF65-F5344CB8AC3E}">
        <p14:creationId xmlns:p14="http://schemas.microsoft.com/office/powerpoint/2010/main" val="2204709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is-IS"/>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s-IS"/>
              <a:t>Click to edit Master text styles</a:t>
            </a:r>
          </a:p>
        </p:txBody>
      </p:sp>
      <p:sp>
        <p:nvSpPr>
          <p:cNvPr id="5" name="Date Placeholder 4"/>
          <p:cNvSpPr>
            <a:spLocks noGrp="1"/>
          </p:cNvSpPr>
          <p:nvPr>
            <p:ph type="dt" sz="half" idx="10"/>
          </p:nvPr>
        </p:nvSpPr>
        <p:spPr/>
        <p:txBody>
          <a:bodyPr/>
          <a:lstStyle/>
          <a:p>
            <a:fld id="{26618EFE-ACEC-144B-988C-9C29FBFC8EF3}" type="datetimeFigureOut">
              <a:rPr lang="en-US" smtClean="0"/>
              <a:t>12/29/2025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10D78-36E1-804D-8EFB-0F9DC5CFDAA3}" type="slidenum">
              <a:rPr lang="en-US" smtClean="0"/>
              <a:t>‹#›</a:t>
            </a:fld>
            <a:endParaRPr lang="en-US"/>
          </a:p>
        </p:txBody>
      </p:sp>
    </p:spTree>
    <p:extLst>
      <p:ext uri="{BB962C8B-B14F-4D97-AF65-F5344CB8AC3E}">
        <p14:creationId xmlns:p14="http://schemas.microsoft.com/office/powerpoint/2010/main" val="1776416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Date Placeholder 3"/>
          <p:cNvSpPr>
            <a:spLocks noGrp="1"/>
          </p:cNvSpPr>
          <p:nvPr>
            <p:ph type="dt" sz="half" idx="10"/>
          </p:nvPr>
        </p:nvSpPr>
        <p:spPr/>
        <p:txBody>
          <a:bodyPr/>
          <a:lstStyle/>
          <a:p>
            <a:fld id="{26618EFE-ACEC-144B-988C-9C29FBFC8EF3}" type="datetimeFigureOut">
              <a:rPr lang="en-US" smtClean="0"/>
              <a:t>12/29/2025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10D78-36E1-804D-8EFB-0F9DC5CFDAA3}" type="slidenum">
              <a:rPr lang="en-US" smtClean="0"/>
              <a:t>‹#›</a:t>
            </a:fld>
            <a:endParaRPr lang="en-US"/>
          </a:p>
        </p:txBody>
      </p:sp>
    </p:spTree>
    <p:extLst>
      <p:ext uri="{BB962C8B-B14F-4D97-AF65-F5344CB8AC3E}">
        <p14:creationId xmlns:p14="http://schemas.microsoft.com/office/powerpoint/2010/main" val="3565612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is-IS"/>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Date Placeholder 3"/>
          <p:cNvSpPr>
            <a:spLocks noGrp="1"/>
          </p:cNvSpPr>
          <p:nvPr>
            <p:ph type="dt" sz="half" idx="10"/>
          </p:nvPr>
        </p:nvSpPr>
        <p:spPr/>
        <p:txBody>
          <a:bodyPr/>
          <a:lstStyle/>
          <a:p>
            <a:fld id="{26618EFE-ACEC-144B-988C-9C29FBFC8EF3}" type="datetimeFigureOut">
              <a:rPr lang="en-US" smtClean="0"/>
              <a:t>12/29/2025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10D78-36E1-804D-8EFB-0F9DC5CFDAA3}" type="slidenum">
              <a:rPr lang="en-US" smtClean="0"/>
              <a:t>‹#›</a:t>
            </a:fld>
            <a:endParaRPr lang="en-US"/>
          </a:p>
        </p:txBody>
      </p:sp>
    </p:spTree>
    <p:extLst>
      <p:ext uri="{BB962C8B-B14F-4D97-AF65-F5344CB8AC3E}">
        <p14:creationId xmlns:p14="http://schemas.microsoft.com/office/powerpoint/2010/main" val="276665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mynd">
    <p:spTree>
      <p:nvGrpSpPr>
        <p:cNvPr id="1" name=""/>
        <p:cNvGrpSpPr/>
        <p:nvPr/>
      </p:nvGrpSpPr>
      <p:grpSpPr>
        <a:xfrm>
          <a:off x="0" y="0"/>
          <a:ext cx="0" cy="0"/>
          <a:chOff x="0" y="0"/>
          <a:chExt cx="0" cy="0"/>
        </a:xfrm>
      </p:grpSpPr>
      <p:pic>
        <p:nvPicPr>
          <p:cNvPr id="8" name="Picture 7" descr="KOP_forsida-2.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020372" y="1754901"/>
            <a:ext cx="6464752" cy="1280029"/>
          </a:xfrm>
        </p:spPr>
        <p:txBody>
          <a:bodyPr anchor="b">
            <a:normAutofit/>
          </a:bodyPr>
          <a:lstStyle>
            <a:lvl1pPr algn="l">
              <a:defRPr sz="3400">
                <a:latin typeface="Arial"/>
                <a:cs typeface="Arial"/>
              </a:defRPr>
            </a:lvl1pPr>
          </a:lstStyle>
          <a:p>
            <a:r>
              <a:rPr lang="is-IS"/>
              <a:t>Click to edit Master title style</a:t>
            </a:r>
            <a:endParaRPr lang="en-US"/>
          </a:p>
        </p:txBody>
      </p:sp>
      <p:sp>
        <p:nvSpPr>
          <p:cNvPr id="3" name="Subtitle 2"/>
          <p:cNvSpPr>
            <a:spLocks noGrp="1"/>
          </p:cNvSpPr>
          <p:nvPr>
            <p:ph type="subTitle" idx="1"/>
          </p:nvPr>
        </p:nvSpPr>
        <p:spPr>
          <a:xfrm>
            <a:off x="1020372" y="3034930"/>
            <a:ext cx="6464753" cy="836779"/>
          </a:xfrm>
        </p:spPr>
        <p:txBody>
          <a:bodyPr anchor="b">
            <a:normAutofit/>
          </a:bodyPr>
          <a:lstStyle>
            <a:lvl1pPr marL="0" indent="0" algn="l">
              <a:buNone/>
              <a:defRPr sz="24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spTree>
    <p:extLst>
      <p:ext uri="{BB962C8B-B14F-4D97-AF65-F5344CB8AC3E}">
        <p14:creationId xmlns:p14="http://schemas.microsoft.com/office/powerpoint/2010/main" val="1542418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dalgrunnur">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04996" y="525788"/>
            <a:ext cx="7428794" cy="4103874"/>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4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Fyrirsögn</a:t>
            </a:r>
          </a:p>
          <a:p>
            <a:endParaRPr lang="is-IS"/>
          </a:p>
        </p:txBody>
      </p:sp>
      <p:sp>
        <p:nvSpPr>
          <p:cNvPr id="4" name="Date Placeholder 3"/>
          <p:cNvSpPr>
            <a:spLocks noGrp="1"/>
          </p:cNvSpPr>
          <p:nvPr>
            <p:ph type="dt" sz="half" idx="10"/>
          </p:nvPr>
        </p:nvSpPr>
        <p:spPr>
          <a:xfrm>
            <a:off x="504996" y="4767263"/>
            <a:ext cx="1365796" cy="273844"/>
          </a:xfrm>
        </p:spPr>
        <p:txBody>
          <a:bodyPr/>
          <a:lstStyle>
            <a:lvl1pPr>
              <a:defRPr sz="1000">
                <a:latin typeface="Arial"/>
                <a:cs typeface="Arial"/>
              </a:defRPr>
            </a:lvl1pPr>
          </a:lstStyle>
          <a:p>
            <a:fld id="{26618EFE-ACEC-144B-988C-9C29FBFC8EF3}" type="datetimeFigureOut">
              <a:rPr lang="en-US" smtClean="0"/>
              <a:pPr/>
              <a:t>12/29/2025</a:t>
            </a:fld>
            <a:endParaRPr lang="en-US"/>
          </a:p>
        </p:txBody>
      </p:sp>
      <p:sp>
        <p:nvSpPr>
          <p:cNvPr id="5" name="Footer Placeholder 4"/>
          <p:cNvSpPr>
            <a:spLocks noGrp="1"/>
          </p:cNvSpPr>
          <p:nvPr>
            <p:ph type="ftr" sz="quarter" idx="11"/>
          </p:nvPr>
        </p:nvSpPr>
        <p:spPr>
          <a:xfrm>
            <a:off x="504995" y="4767263"/>
            <a:ext cx="6980129" cy="273844"/>
          </a:xfrm>
        </p:spPr>
        <p:txBody>
          <a:bodyPr/>
          <a:lstStyle>
            <a:lvl1pPr>
              <a:defRPr sz="1000">
                <a:latin typeface="Arial"/>
                <a:cs typeface="Arial"/>
              </a:defRPr>
            </a:lvl1pPr>
          </a:lstStyle>
          <a:p>
            <a:endParaRPr lang="en-US"/>
          </a:p>
        </p:txBody>
      </p:sp>
      <p:sp>
        <p:nvSpPr>
          <p:cNvPr id="6" name="Slide Number Placeholder 5"/>
          <p:cNvSpPr>
            <a:spLocks noGrp="1"/>
          </p:cNvSpPr>
          <p:nvPr>
            <p:ph type="sldNum" sz="quarter" idx="12"/>
          </p:nvPr>
        </p:nvSpPr>
        <p:spPr>
          <a:xfrm>
            <a:off x="5351525" y="4767263"/>
            <a:ext cx="2133600" cy="273844"/>
          </a:xfrm>
        </p:spPr>
        <p:txBody>
          <a:bodyPr/>
          <a:lstStyle>
            <a:lvl1pPr>
              <a:defRPr sz="1000">
                <a:latin typeface="Arial"/>
                <a:cs typeface="Arial"/>
              </a:defRPr>
            </a:lvl1pPr>
          </a:lstStyle>
          <a:p>
            <a:fld id="{52C10D78-36E1-804D-8EFB-0F9DC5CFDAA3}" type="slidenum">
              <a:rPr lang="en-US" smtClean="0"/>
              <a:pPr/>
              <a:t>‹#›</a:t>
            </a:fld>
            <a:endParaRPr lang="en-US"/>
          </a:p>
        </p:txBody>
      </p:sp>
    </p:spTree>
    <p:extLst>
      <p:ext uri="{BB962C8B-B14F-4D97-AF65-F5344CB8AC3E}">
        <p14:creationId xmlns:p14="http://schemas.microsoft.com/office/powerpoint/2010/main" val="2772261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flaskil-1">
    <p:spTree>
      <p:nvGrpSpPr>
        <p:cNvPr id="1" name=""/>
        <p:cNvGrpSpPr/>
        <p:nvPr/>
      </p:nvGrpSpPr>
      <p:grpSpPr>
        <a:xfrm>
          <a:off x="0" y="0"/>
          <a:ext cx="0" cy="0"/>
          <a:chOff x="0" y="0"/>
          <a:chExt cx="0" cy="0"/>
        </a:xfrm>
      </p:grpSpPr>
      <p:pic>
        <p:nvPicPr>
          <p:cNvPr id="2" name="Picture 1" descr="KOP_kafli-1b.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Subtitle 2"/>
          <p:cNvSpPr>
            <a:spLocks noGrp="1"/>
          </p:cNvSpPr>
          <p:nvPr>
            <p:ph type="subTitle" idx="1"/>
          </p:nvPr>
        </p:nvSpPr>
        <p:spPr>
          <a:xfrm>
            <a:off x="1020372" y="2239720"/>
            <a:ext cx="6464753" cy="1631990"/>
          </a:xfrm>
        </p:spPr>
        <p:txBody>
          <a:bodyPr anchor="b">
            <a:normAutofit/>
          </a:bodyPr>
          <a:lstStyle>
            <a:lvl1pPr marL="0" indent="0" algn="l">
              <a:buNone/>
              <a:defRPr sz="24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sp>
        <p:nvSpPr>
          <p:cNvPr id="4" name="Date Placeholder 3"/>
          <p:cNvSpPr>
            <a:spLocks noGrp="1"/>
          </p:cNvSpPr>
          <p:nvPr>
            <p:ph type="dt" sz="half" idx="10"/>
          </p:nvPr>
        </p:nvSpPr>
        <p:spPr>
          <a:xfrm>
            <a:off x="504996" y="4767263"/>
            <a:ext cx="1365796" cy="273844"/>
          </a:xfrm>
        </p:spPr>
        <p:txBody>
          <a:bodyPr/>
          <a:lstStyle>
            <a:lvl1pPr>
              <a:defRPr sz="1000">
                <a:latin typeface="Arial"/>
                <a:cs typeface="Arial"/>
              </a:defRPr>
            </a:lvl1pPr>
          </a:lstStyle>
          <a:p>
            <a:fld id="{26618EFE-ACEC-144B-988C-9C29FBFC8EF3}" type="datetimeFigureOut">
              <a:rPr lang="en-US" smtClean="0"/>
              <a:pPr/>
              <a:t>12/29/2025</a:t>
            </a:fld>
            <a:endParaRPr lang="en-US"/>
          </a:p>
        </p:txBody>
      </p:sp>
      <p:sp>
        <p:nvSpPr>
          <p:cNvPr id="5" name="Footer Placeholder 4"/>
          <p:cNvSpPr>
            <a:spLocks noGrp="1"/>
          </p:cNvSpPr>
          <p:nvPr>
            <p:ph type="ftr" sz="quarter" idx="11"/>
          </p:nvPr>
        </p:nvSpPr>
        <p:spPr>
          <a:xfrm>
            <a:off x="504995" y="4767263"/>
            <a:ext cx="6980129" cy="273844"/>
          </a:xfrm>
        </p:spPr>
        <p:txBody>
          <a:bodyPr/>
          <a:lstStyle>
            <a:lvl1pPr>
              <a:defRPr sz="1000">
                <a:latin typeface="Arial"/>
                <a:cs typeface="Arial"/>
              </a:defRPr>
            </a:lvl1pPr>
          </a:lstStyle>
          <a:p>
            <a:endParaRPr lang="en-US"/>
          </a:p>
        </p:txBody>
      </p:sp>
      <p:sp>
        <p:nvSpPr>
          <p:cNvPr id="6" name="Slide Number Placeholder 5"/>
          <p:cNvSpPr>
            <a:spLocks noGrp="1"/>
          </p:cNvSpPr>
          <p:nvPr>
            <p:ph type="sldNum" sz="quarter" idx="12"/>
          </p:nvPr>
        </p:nvSpPr>
        <p:spPr>
          <a:xfrm>
            <a:off x="5351525" y="4767263"/>
            <a:ext cx="2133600" cy="273844"/>
          </a:xfrm>
        </p:spPr>
        <p:txBody>
          <a:bodyPr/>
          <a:lstStyle>
            <a:lvl1pPr>
              <a:defRPr sz="1000">
                <a:latin typeface="Arial"/>
                <a:cs typeface="Arial"/>
              </a:defRPr>
            </a:lvl1pPr>
          </a:lstStyle>
          <a:p>
            <a:fld id="{52C10D78-36E1-804D-8EFB-0F9DC5CFDAA3}" type="slidenum">
              <a:rPr lang="en-US" smtClean="0"/>
              <a:pPr/>
              <a:t>‹#›</a:t>
            </a:fld>
            <a:endParaRPr lang="en-US"/>
          </a:p>
        </p:txBody>
      </p:sp>
    </p:spTree>
    <p:extLst>
      <p:ext uri="{BB962C8B-B14F-4D97-AF65-F5344CB8AC3E}">
        <p14:creationId xmlns:p14="http://schemas.microsoft.com/office/powerpoint/2010/main" val="294524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flaskil-2">
    <p:spTree>
      <p:nvGrpSpPr>
        <p:cNvPr id="1" name=""/>
        <p:cNvGrpSpPr/>
        <p:nvPr/>
      </p:nvGrpSpPr>
      <p:grpSpPr>
        <a:xfrm>
          <a:off x="0" y="0"/>
          <a:ext cx="0" cy="0"/>
          <a:chOff x="0" y="0"/>
          <a:chExt cx="0" cy="0"/>
        </a:xfrm>
      </p:grpSpPr>
      <p:pic>
        <p:nvPicPr>
          <p:cNvPr id="7" name="Picture 6" descr="KOP_kafli-2b.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Subtitle 2"/>
          <p:cNvSpPr>
            <a:spLocks noGrp="1"/>
          </p:cNvSpPr>
          <p:nvPr>
            <p:ph type="subTitle" idx="1"/>
          </p:nvPr>
        </p:nvSpPr>
        <p:spPr>
          <a:xfrm>
            <a:off x="1020372" y="2239720"/>
            <a:ext cx="6464753" cy="1631990"/>
          </a:xfrm>
        </p:spPr>
        <p:txBody>
          <a:bodyPr anchor="b">
            <a:normAutofit/>
          </a:bodyPr>
          <a:lstStyle>
            <a:lvl1pPr marL="0" indent="0" algn="l">
              <a:buNone/>
              <a:defRPr sz="24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sp>
        <p:nvSpPr>
          <p:cNvPr id="4" name="Date Placeholder 3"/>
          <p:cNvSpPr>
            <a:spLocks noGrp="1"/>
          </p:cNvSpPr>
          <p:nvPr>
            <p:ph type="dt" sz="half" idx="10"/>
          </p:nvPr>
        </p:nvSpPr>
        <p:spPr>
          <a:xfrm>
            <a:off x="504996" y="4767263"/>
            <a:ext cx="1365796" cy="273844"/>
          </a:xfrm>
        </p:spPr>
        <p:txBody>
          <a:bodyPr/>
          <a:lstStyle>
            <a:lvl1pPr>
              <a:defRPr sz="1000">
                <a:latin typeface="Arial"/>
                <a:cs typeface="Arial"/>
              </a:defRPr>
            </a:lvl1pPr>
          </a:lstStyle>
          <a:p>
            <a:fld id="{26618EFE-ACEC-144B-988C-9C29FBFC8EF3}" type="datetimeFigureOut">
              <a:rPr lang="en-US" smtClean="0"/>
              <a:pPr/>
              <a:t>12/29/2025</a:t>
            </a:fld>
            <a:endParaRPr lang="en-US"/>
          </a:p>
        </p:txBody>
      </p:sp>
      <p:sp>
        <p:nvSpPr>
          <p:cNvPr id="5" name="Footer Placeholder 4"/>
          <p:cNvSpPr>
            <a:spLocks noGrp="1"/>
          </p:cNvSpPr>
          <p:nvPr>
            <p:ph type="ftr" sz="quarter" idx="11"/>
          </p:nvPr>
        </p:nvSpPr>
        <p:spPr>
          <a:xfrm>
            <a:off x="504995" y="4767263"/>
            <a:ext cx="6980129" cy="273844"/>
          </a:xfrm>
        </p:spPr>
        <p:txBody>
          <a:bodyPr/>
          <a:lstStyle>
            <a:lvl1pPr>
              <a:defRPr sz="1000">
                <a:latin typeface="Arial"/>
                <a:cs typeface="Arial"/>
              </a:defRPr>
            </a:lvl1pPr>
          </a:lstStyle>
          <a:p>
            <a:endParaRPr lang="en-US"/>
          </a:p>
        </p:txBody>
      </p:sp>
      <p:sp>
        <p:nvSpPr>
          <p:cNvPr id="6" name="Slide Number Placeholder 5"/>
          <p:cNvSpPr>
            <a:spLocks noGrp="1"/>
          </p:cNvSpPr>
          <p:nvPr>
            <p:ph type="sldNum" sz="quarter" idx="12"/>
          </p:nvPr>
        </p:nvSpPr>
        <p:spPr>
          <a:xfrm>
            <a:off x="5351525" y="4767263"/>
            <a:ext cx="2133600" cy="273844"/>
          </a:xfrm>
        </p:spPr>
        <p:txBody>
          <a:bodyPr/>
          <a:lstStyle>
            <a:lvl1pPr>
              <a:defRPr sz="1000">
                <a:latin typeface="Arial"/>
                <a:cs typeface="Arial"/>
              </a:defRPr>
            </a:lvl1pPr>
          </a:lstStyle>
          <a:p>
            <a:fld id="{52C10D78-36E1-804D-8EFB-0F9DC5CFDAA3}" type="slidenum">
              <a:rPr lang="en-US" smtClean="0"/>
              <a:pPr/>
              <a:t>‹#›</a:t>
            </a:fld>
            <a:endParaRPr lang="en-US"/>
          </a:p>
        </p:txBody>
      </p:sp>
    </p:spTree>
    <p:extLst>
      <p:ext uri="{BB962C8B-B14F-4D97-AF65-F5344CB8AC3E}">
        <p14:creationId xmlns:p14="http://schemas.microsoft.com/office/powerpoint/2010/main" val="3501519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flaskil-3">
    <p:spTree>
      <p:nvGrpSpPr>
        <p:cNvPr id="1" name=""/>
        <p:cNvGrpSpPr/>
        <p:nvPr/>
      </p:nvGrpSpPr>
      <p:grpSpPr>
        <a:xfrm>
          <a:off x="0" y="0"/>
          <a:ext cx="0" cy="0"/>
          <a:chOff x="0" y="0"/>
          <a:chExt cx="0" cy="0"/>
        </a:xfrm>
      </p:grpSpPr>
      <p:pic>
        <p:nvPicPr>
          <p:cNvPr id="2" name="Picture 1" descr="KOP_kafli-3b.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Subtitle 2"/>
          <p:cNvSpPr>
            <a:spLocks noGrp="1"/>
          </p:cNvSpPr>
          <p:nvPr>
            <p:ph type="subTitle" idx="1"/>
          </p:nvPr>
        </p:nvSpPr>
        <p:spPr>
          <a:xfrm>
            <a:off x="1020372" y="2239720"/>
            <a:ext cx="6464753" cy="1631990"/>
          </a:xfrm>
        </p:spPr>
        <p:txBody>
          <a:bodyPr anchor="b">
            <a:normAutofit/>
          </a:bodyPr>
          <a:lstStyle>
            <a:lvl1pPr marL="0" indent="0" algn="l">
              <a:buNone/>
              <a:defRPr sz="24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sp>
        <p:nvSpPr>
          <p:cNvPr id="4" name="Date Placeholder 3"/>
          <p:cNvSpPr>
            <a:spLocks noGrp="1"/>
          </p:cNvSpPr>
          <p:nvPr>
            <p:ph type="dt" sz="half" idx="10"/>
          </p:nvPr>
        </p:nvSpPr>
        <p:spPr>
          <a:xfrm>
            <a:off x="504996" y="4767263"/>
            <a:ext cx="1365796" cy="273844"/>
          </a:xfrm>
        </p:spPr>
        <p:txBody>
          <a:bodyPr/>
          <a:lstStyle>
            <a:lvl1pPr>
              <a:defRPr sz="1000">
                <a:latin typeface="Arial"/>
                <a:cs typeface="Arial"/>
              </a:defRPr>
            </a:lvl1pPr>
          </a:lstStyle>
          <a:p>
            <a:fld id="{26618EFE-ACEC-144B-988C-9C29FBFC8EF3}" type="datetimeFigureOut">
              <a:rPr lang="en-US" smtClean="0"/>
              <a:pPr/>
              <a:t>12/29/2025</a:t>
            </a:fld>
            <a:endParaRPr lang="en-US"/>
          </a:p>
        </p:txBody>
      </p:sp>
      <p:sp>
        <p:nvSpPr>
          <p:cNvPr id="5" name="Footer Placeholder 4"/>
          <p:cNvSpPr>
            <a:spLocks noGrp="1"/>
          </p:cNvSpPr>
          <p:nvPr>
            <p:ph type="ftr" sz="quarter" idx="11"/>
          </p:nvPr>
        </p:nvSpPr>
        <p:spPr>
          <a:xfrm>
            <a:off x="504995" y="4767263"/>
            <a:ext cx="6980129" cy="273844"/>
          </a:xfrm>
        </p:spPr>
        <p:txBody>
          <a:bodyPr/>
          <a:lstStyle>
            <a:lvl1pPr>
              <a:defRPr sz="1000">
                <a:latin typeface="Arial"/>
                <a:cs typeface="Arial"/>
              </a:defRPr>
            </a:lvl1pPr>
          </a:lstStyle>
          <a:p>
            <a:endParaRPr lang="en-US"/>
          </a:p>
        </p:txBody>
      </p:sp>
      <p:sp>
        <p:nvSpPr>
          <p:cNvPr id="6" name="Slide Number Placeholder 5"/>
          <p:cNvSpPr>
            <a:spLocks noGrp="1"/>
          </p:cNvSpPr>
          <p:nvPr>
            <p:ph type="sldNum" sz="quarter" idx="12"/>
          </p:nvPr>
        </p:nvSpPr>
        <p:spPr>
          <a:xfrm>
            <a:off x="5351525" y="4767263"/>
            <a:ext cx="2133600" cy="273844"/>
          </a:xfrm>
        </p:spPr>
        <p:txBody>
          <a:bodyPr/>
          <a:lstStyle>
            <a:lvl1pPr>
              <a:defRPr sz="1000">
                <a:latin typeface="Arial"/>
                <a:cs typeface="Arial"/>
              </a:defRPr>
            </a:lvl1pPr>
          </a:lstStyle>
          <a:p>
            <a:fld id="{52C10D78-36E1-804D-8EFB-0F9DC5CFDAA3}" type="slidenum">
              <a:rPr lang="en-US" smtClean="0"/>
              <a:pPr/>
              <a:t>‹#›</a:t>
            </a:fld>
            <a:endParaRPr lang="en-US"/>
          </a:p>
        </p:txBody>
      </p:sp>
    </p:spTree>
    <p:extLst>
      <p:ext uri="{BB962C8B-B14F-4D97-AF65-F5344CB8AC3E}">
        <p14:creationId xmlns:p14="http://schemas.microsoft.com/office/powerpoint/2010/main" val="3154653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ir">
    <p:spTree>
      <p:nvGrpSpPr>
        <p:cNvPr id="1" name=""/>
        <p:cNvGrpSpPr/>
        <p:nvPr/>
      </p:nvGrpSpPr>
      <p:grpSpPr>
        <a:xfrm>
          <a:off x="0" y="0"/>
          <a:ext cx="0" cy="0"/>
          <a:chOff x="0" y="0"/>
          <a:chExt cx="0" cy="0"/>
        </a:xfrm>
      </p:grpSpPr>
      <p:pic>
        <p:nvPicPr>
          <p:cNvPr id="2" name="Picture 1" descr="KOP_baksid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010116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Click to edit Master title style</a:t>
            </a:r>
            <a:endParaRPr lang="en-US"/>
          </a:p>
        </p:txBody>
      </p:sp>
      <p:sp>
        <p:nvSpPr>
          <p:cNvPr id="3" name="Content Placeholder 2"/>
          <p:cNvSpPr>
            <a:spLocks noGrp="1"/>
          </p:cNvSpPr>
          <p:nvPr>
            <p:ph idx="1"/>
          </p:nvPr>
        </p:nvSpPr>
        <p:spPr/>
        <p:txBody>
          <a:body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Date Placeholder 3"/>
          <p:cNvSpPr>
            <a:spLocks noGrp="1"/>
          </p:cNvSpPr>
          <p:nvPr>
            <p:ph type="dt" sz="half" idx="10"/>
          </p:nvPr>
        </p:nvSpPr>
        <p:spPr/>
        <p:txBody>
          <a:bodyPr/>
          <a:lstStyle/>
          <a:p>
            <a:fld id="{26618EFE-ACEC-144B-988C-9C29FBFC8EF3}" type="datetimeFigureOut">
              <a:rPr lang="en-US" smtClean="0"/>
              <a:t>12/29/2025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10D78-36E1-804D-8EFB-0F9DC5CFDAA3}" type="slidenum">
              <a:rPr lang="en-US" smtClean="0"/>
              <a:t>‹#›</a:t>
            </a:fld>
            <a:endParaRPr lang="en-US"/>
          </a:p>
        </p:txBody>
      </p:sp>
    </p:spTree>
    <p:extLst>
      <p:ext uri="{BB962C8B-B14F-4D97-AF65-F5344CB8AC3E}">
        <p14:creationId xmlns:p14="http://schemas.microsoft.com/office/powerpoint/2010/main" val="348954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is-IS"/>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s-IS"/>
              <a:t>Click to edit Master text styles</a:t>
            </a:r>
          </a:p>
        </p:txBody>
      </p:sp>
      <p:sp>
        <p:nvSpPr>
          <p:cNvPr id="4" name="Date Placeholder 3"/>
          <p:cNvSpPr>
            <a:spLocks noGrp="1"/>
          </p:cNvSpPr>
          <p:nvPr>
            <p:ph type="dt" sz="half" idx="10"/>
          </p:nvPr>
        </p:nvSpPr>
        <p:spPr/>
        <p:txBody>
          <a:bodyPr/>
          <a:lstStyle/>
          <a:p>
            <a:fld id="{26618EFE-ACEC-144B-988C-9C29FBFC8EF3}" type="datetimeFigureOut">
              <a:rPr lang="en-US" smtClean="0"/>
              <a:t>12/29/2025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10D78-36E1-804D-8EFB-0F9DC5CFDAA3}" type="slidenum">
              <a:rPr lang="en-US" smtClean="0"/>
              <a:t>‹#›</a:t>
            </a:fld>
            <a:endParaRPr lang="en-US"/>
          </a:p>
        </p:txBody>
      </p:sp>
    </p:spTree>
    <p:extLst>
      <p:ext uri="{BB962C8B-B14F-4D97-AF65-F5344CB8AC3E}">
        <p14:creationId xmlns:p14="http://schemas.microsoft.com/office/powerpoint/2010/main" val="3326451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0"/>
          <a:stretch>
            <a:fillRect/>
          </a:stretch>
        </a:blip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5BDCBB-3C9D-77D1-93FD-CBAD908DABD1}"/>
              </a:ext>
            </a:extLst>
          </p:cNvPr>
          <p:cNvGraphicFramePr>
            <a:graphicFrameLocks noChangeAspect="1"/>
          </p:cNvGraphicFramePr>
          <p:nvPr userDrawn="1">
            <p:custDataLst>
              <p:tags r:id="rId19"/>
            </p:custDataLst>
            <p:extLst>
              <p:ext uri="{D42A27DB-BD31-4B8C-83A1-F6EECF244321}">
                <p14:modId xmlns:p14="http://schemas.microsoft.com/office/powerpoint/2010/main" val="29397211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1" imgW="347" imgH="348" progId="TCLayout.ActiveDocument.1">
                  <p:embed/>
                </p:oleObj>
              </mc:Choice>
              <mc:Fallback>
                <p:oleObj name="think-cell Slide" r:id="rId21" imgW="347" imgH="348" progId="TCLayout.ActiveDocument.1">
                  <p:embed/>
                  <p:pic>
                    <p:nvPicPr>
                      <p:cNvPr id="8" name="Object 7" hidden="1">
                        <a:extLst>
                          <a:ext uri="{FF2B5EF4-FFF2-40B4-BE49-F238E27FC236}">
                            <a16:creationId xmlns:a16="http://schemas.microsoft.com/office/drawing/2014/main" id="{CD5BDCBB-3C9D-77D1-93FD-CBAD908DABD1}"/>
                          </a:ext>
                        </a:extLst>
                      </p:cNvPr>
                      <p:cNvPicPr/>
                      <p:nvPr/>
                    </p:nvPicPr>
                    <p:blipFill>
                      <a:blip r:embed="rId2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57200" y="205979"/>
            <a:ext cx="7497073" cy="857250"/>
          </a:xfrm>
          <a:prstGeom prst="rect">
            <a:avLst/>
          </a:prstGeom>
        </p:spPr>
        <p:txBody>
          <a:bodyPr vert="horz" lIns="91440" tIns="45720" rIns="91440" bIns="45720" rtlCol="0" anchor="ctr">
            <a:normAutofit/>
          </a:bodyPr>
          <a:lstStyle/>
          <a:p>
            <a:r>
              <a:rPr lang="is-IS"/>
              <a:t>Click to edit Master title style</a:t>
            </a:r>
            <a:endParaRPr lang="en-US"/>
          </a:p>
        </p:txBody>
      </p:sp>
      <p:sp>
        <p:nvSpPr>
          <p:cNvPr id="3" name="Text Placeholder 2"/>
          <p:cNvSpPr>
            <a:spLocks noGrp="1"/>
          </p:cNvSpPr>
          <p:nvPr>
            <p:ph type="body" idx="1"/>
          </p:nvPr>
        </p:nvSpPr>
        <p:spPr>
          <a:xfrm>
            <a:off x="457200" y="1200151"/>
            <a:ext cx="7497073" cy="3394472"/>
          </a:xfrm>
          <a:prstGeom prst="rect">
            <a:avLst/>
          </a:prstGeom>
        </p:spPr>
        <p:txBody>
          <a:bodyPr vert="horz" lIns="91440" tIns="45720" rIns="91440" bIns="45720" rtlCol="0">
            <a:normAutofit/>
          </a:body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Date Placeholder 3"/>
          <p:cNvSpPr>
            <a:spLocks noGrp="1"/>
          </p:cNvSpPr>
          <p:nvPr>
            <p:ph type="dt" sz="half" idx="2"/>
          </p:nvPr>
        </p:nvSpPr>
        <p:spPr>
          <a:xfrm>
            <a:off x="518652" y="4767263"/>
            <a:ext cx="2133600" cy="273844"/>
          </a:xfrm>
          <a:prstGeom prst="rect">
            <a:avLst/>
          </a:prstGeom>
        </p:spPr>
        <p:txBody>
          <a:bodyPr vert="horz" lIns="91440" tIns="45720" rIns="91440" bIns="45720" rtlCol="0" anchor="ctr"/>
          <a:lstStyle>
            <a:lvl1pPr algn="l">
              <a:defRPr sz="1000">
                <a:solidFill>
                  <a:schemeClr val="tx1">
                    <a:tint val="75000"/>
                  </a:schemeClr>
                </a:solidFill>
                <a:latin typeface="Arial"/>
                <a:cs typeface="Arial"/>
              </a:defRPr>
            </a:lvl1pPr>
          </a:lstStyle>
          <a:p>
            <a:fld id="{26618EFE-ACEC-144B-988C-9C29FBFC8EF3}" type="datetimeFigureOut">
              <a:rPr lang="en-US" smtClean="0"/>
              <a:pPr/>
              <a:t>12/29/2025</a:t>
            </a:fld>
            <a:endParaRPr lang="en-US"/>
          </a:p>
        </p:txBody>
      </p:sp>
      <p:sp>
        <p:nvSpPr>
          <p:cNvPr id="5" name="Footer Placeholder 4"/>
          <p:cNvSpPr>
            <a:spLocks noGrp="1"/>
          </p:cNvSpPr>
          <p:nvPr>
            <p:ph type="ftr" sz="quarter" idx="3"/>
          </p:nvPr>
        </p:nvSpPr>
        <p:spPr>
          <a:xfrm>
            <a:off x="518652" y="4767263"/>
            <a:ext cx="6980128" cy="273844"/>
          </a:xfrm>
          <a:prstGeom prst="rect">
            <a:avLst/>
          </a:prstGeom>
        </p:spPr>
        <p:txBody>
          <a:bodyPr vert="horz" lIns="91440" tIns="45720" rIns="91440" bIns="45720" rtlCol="0" anchor="ctr"/>
          <a:lstStyle>
            <a:lvl1pPr algn="ctr">
              <a:defRPr sz="1000">
                <a:solidFill>
                  <a:schemeClr val="tx1">
                    <a:tint val="75000"/>
                  </a:schemeClr>
                </a:solidFill>
                <a:latin typeface="Arial"/>
                <a:cs typeface="Arial"/>
              </a:defRPr>
            </a:lvl1pPr>
          </a:lstStyle>
          <a:p>
            <a:endParaRPr lang="en-US"/>
          </a:p>
        </p:txBody>
      </p:sp>
      <p:sp>
        <p:nvSpPr>
          <p:cNvPr id="6" name="Slide Number Placeholder 5"/>
          <p:cNvSpPr>
            <a:spLocks noGrp="1"/>
          </p:cNvSpPr>
          <p:nvPr>
            <p:ph type="sldNum" sz="quarter" idx="4"/>
          </p:nvPr>
        </p:nvSpPr>
        <p:spPr>
          <a:xfrm>
            <a:off x="5365180" y="4767263"/>
            <a:ext cx="2133600" cy="273844"/>
          </a:xfrm>
          <a:prstGeom prst="rect">
            <a:avLst/>
          </a:prstGeom>
        </p:spPr>
        <p:txBody>
          <a:bodyPr vert="horz" lIns="91440" tIns="45720" rIns="91440" bIns="45720" rtlCol="0" anchor="ctr"/>
          <a:lstStyle>
            <a:lvl1pPr algn="r">
              <a:defRPr sz="1000">
                <a:solidFill>
                  <a:schemeClr val="tx1">
                    <a:tint val="75000"/>
                  </a:schemeClr>
                </a:solidFill>
                <a:latin typeface="Arial"/>
                <a:cs typeface="Arial"/>
              </a:defRPr>
            </a:lvl1pPr>
          </a:lstStyle>
          <a:p>
            <a:fld id="{52C10D78-36E1-804D-8EFB-0F9DC5CFDAA3}" type="slidenum">
              <a:rPr lang="en-US" smtClean="0"/>
              <a:pPr/>
              <a:t>‹#›</a:t>
            </a:fld>
            <a:endParaRPr lang="en-US"/>
          </a:p>
        </p:txBody>
      </p:sp>
    </p:spTree>
    <p:extLst>
      <p:ext uri="{BB962C8B-B14F-4D97-AF65-F5344CB8AC3E}">
        <p14:creationId xmlns:p14="http://schemas.microsoft.com/office/powerpoint/2010/main" val="1354579859"/>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63" r:id="rId3"/>
    <p:sldLayoutId id="2147483660" r:id="rId4"/>
    <p:sldLayoutId id="2147483661" r:id="rId5"/>
    <p:sldLayoutId id="2147483662" r:id="rId6"/>
    <p:sldLayoutId id="2147483664"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Lst>
  <p:txStyles>
    <p:titleStyle>
      <a:lvl1pPr algn="ctr" defTabSz="457200" rtl="0" eaLnBrk="1" latinLnBrk="0" hangingPunct="1">
        <a:spcBef>
          <a:spcPct val="0"/>
        </a:spcBef>
        <a:buNone/>
        <a:defRPr sz="38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slideLayout" Target="../slideLayouts/slideLayout8.xml"/><Relationship Id="rId3" Type="http://schemas.openxmlformats.org/officeDocument/2006/relationships/tags" Target="../tags/tag6.xml"/><Relationship Id="rId21" Type="http://schemas.openxmlformats.org/officeDocument/2006/relationships/image" Target="../media/image2.emf"/><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tags" Target="../tags/tag20.xml"/><Relationship Id="rId2" Type="http://schemas.openxmlformats.org/officeDocument/2006/relationships/tags" Target="../tags/tag5.xml"/><Relationship Id="rId16" Type="http://schemas.openxmlformats.org/officeDocument/2006/relationships/tags" Target="../tags/tag19.xml"/><Relationship Id="rId20" Type="http://schemas.openxmlformats.org/officeDocument/2006/relationships/oleObject" Target="../embeddings/oleObject3.bin"/><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tags" Target="../tags/tag18.xml"/><Relationship Id="rId10" Type="http://schemas.openxmlformats.org/officeDocument/2006/relationships/tags" Target="../tags/tag13.xml"/><Relationship Id="rId19" Type="http://schemas.openxmlformats.org/officeDocument/2006/relationships/notesSlide" Target="../notesSlides/notesSlide2.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s>
</file>

<file path=ppt/slides/_rels/slide6.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tags" Target="../tags/tag33.xml"/><Relationship Id="rId18" Type="http://schemas.openxmlformats.org/officeDocument/2006/relationships/slideLayout" Target="../slideLayouts/slideLayout8.xml"/><Relationship Id="rId3" Type="http://schemas.openxmlformats.org/officeDocument/2006/relationships/tags" Target="../tags/tag23.xml"/><Relationship Id="rId21" Type="http://schemas.openxmlformats.org/officeDocument/2006/relationships/image" Target="../media/image2.emf"/><Relationship Id="rId7" Type="http://schemas.openxmlformats.org/officeDocument/2006/relationships/tags" Target="../tags/tag27.xml"/><Relationship Id="rId12" Type="http://schemas.openxmlformats.org/officeDocument/2006/relationships/tags" Target="../tags/tag32.xml"/><Relationship Id="rId17" Type="http://schemas.openxmlformats.org/officeDocument/2006/relationships/tags" Target="../tags/tag37.xml"/><Relationship Id="rId2" Type="http://schemas.openxmlformats.org/officeDocument/2006/relationships/tags" Target="../tags/tag22.xml"/><Relationship Id="rId16" Type="http://schemas.openxmlformats.org/officeDocument/2006/relationships/tags" Target="../tags/tag36.xml"/><Relationship Id="rId20" Type="http://schemas.openxmlformats.org/officeDocument/2006/relationships/oleObject" Target="../embeddings/oleObject3.bin"/><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tags" Target="../tags/tag31.xml"/><Relationship Id="rId5" Type="http://schemas.openxmlformats.org/officeDocument/2006/relationships/tags" Target="../tags/tag25.xml"/><Relationship Id="rId15" Type="http://schemas.openxmlformats.org/officeDocument/2006/relationships/tags" Target="../tags/tag35.xml"/><Relationship Id="rId10" Type="http://schemas.openxmlformats.org/officeDocument/2006/relationships/tags" Target="../tags/tag30.xml"/><Relationship Id="rId19" Type="http://schemas.openxmlformats.org/officeDocument/2006/relationships/notesSlide" Target="../notesSlides/notesSlide3.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tags" Target="../tags/tag34.xml"/></Relationships>
</file>

<file path=ppt/slides/_rels/slide7.xml.rels><?xml version="1.0" encoding="UTF-8" standalone="yes"?>
<Relationships xmlns="http://schemas.openxmlformats.org/package/2006/relationships"><Relationship Id="rId8" Type="http://schemas.openxmlformats.org/officeDocument/2006/relationships/tags" Target="../tags/tag45.xml"/><Relationship Id="rId13" Type="http://schemas.openxmlformats.org/officeDocument/2006/relationships/tags" Target="../tags/tag50.xml"/><Relationship Id="rId18" Type="http://schemas.openxmlformats.org/officeDocument/2006/relationships/slideLayout" Target="../slideLayouts/slideLayout8.xml"/><Relationship Id="rId3" Type="http://schemas.openxmlformats.org/officeDocument/2006/relationships/tags" Target="../tags/tag40.xml"/><Relationship Id="rId21" Type="http://schemas.openxmlformats.org/officeDocument/2006/relationships/image" Target="../media/image2.emf"/><Relationship Id="rId7" Type="http://schemas.openxmlformats.org/officeDocument/2006/relationships/tags" Target="../tags/tag44.xml"/><Relationship Id="rId12" Type="http://schemas.openxmlformats.org/officeDocument/2006/relationships/tags" Target="../tags/tag49.xml"/><Relationship Id="rId17" Type="http://schemas.openxmlformats.org/officeDocument/2006/relationships/tags" Target="../tags/tag54.xml"/><Relationship Id="rId2" Type="http://schemas.openxmlformats.org/officeDocument/2006/relationships/tags" Target="../tags/tag39.xml"/><Relationship Id="rId16" Type="http://schemas.openxmlformats.org/officeDocument/2006/relationships/tags" Target="../tags/tag53.xml"/><Relationship Id="rId20" Type="http://schemas.openxmlformats.org/officeDocument/2006/relationships/oleObject" Target="../embeddings/oleObject3.bin"/><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tags" Target="../tags/tag48.xml"/><Relationship Id="rId5" Type="http://schemas.openxmlformats.org/officeDocument/2006/relationships/tags" Target="../tags/tag42.xml"/><Relationship Id="rId15" Type="http://schemas.openxmlformats.org/officeDocument/2006/relationships/tags" Target="../tags/tag52.xml"/><Relationship Id="rId10" Type="http://schemas.openxmlformats.org/officeDocument/2006/relationships/tags" Target="../tags/tag47.xml"/><Relationship Id="rId19" Type="http://schemas.openxmlformats.org/officeDocument/2006/relationships/notesSlide" Target="../notesSlides/notesSlide4.xml"/><Relationship Id="rId4" Type="http://schemas.openxmlformats.org/officeDocument/2006/relationships/tags" Target="../tags/tag41.xml"/><Relationship Id="rId9" Type="http://schemas.openxmlformats.org/officeDocument/2006/relationships/tags" Target="../tags/tag46.xml"/><Relationship Id="rId14" Type="http://schemas.openxmlformats.org/officeDocument/2006/relationships/tags" Target="../tags/tag51.xml"/></Relationships>
</file>

<file path=ppt/slides/_rels/slide8.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tags" Target="../tags/tag67.xml"/><Relationship Id="rId18" Type="http://schemas.openxmlformats.org/officeDocument/2006/relationships/slideLayout" Target="../slideLayouts/slideLayout8.xml"/><Relationship Id="rId3" Type="http://schemas.openxmlformats.org/officeDocument/2006/relationships/tags" Target="../tags/tag57.xml"/><Relationship Id="rId21" Type="http://schemas.openxmlformats.org/officeDocument/2006/relationships/image" Target="../media/image2.emf"/><Relationship Id="rId7" Type="http://schemas.openxmlformats.org/officeDocument/2006/relationships/tags" Target="../tags/tag61.xml"/><Relationship Id="rId12" Type="http://schemas.openxmlformats.org/officeDocument/2006/relationships/tags" Target="../tags/tag66.xml"/><Relationship Id="rId17" Type="http://schemas.openxmlformats.org/officeDocument/2006/relationships/tags" Target="../tags/tag71.xml"/><Relationship Id="rId2" Type="http://schemas.openxmlformats.org/officeDocument/2006/relationships/tags" Target="../tags/tag56.xml"/><Relationship Id="rId16" Type="http://schemas.openxmlformats.org/officeDocument/2006/relationships/tags" Target="../tags/tag70.xml"/><Relationship Id="rId20" Type="http://schemas.openxmlformats.org/officeDocument/2006/relationships/oleObject" Target="../embeddings/oleObject3.bin"/><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5" Type="http://schemas.openxmlformats.org/officeDocument/2006/relationships/tags" Target="../tags/tag59.xml"/><Relationship Id="rId15" Type="http://schemas.openxmlformats.org/officeDocument/2006/relationships/tags" Target="../tags/tag69.xml"/><Relationship Id="rId10" Type="http://schemas.openxmlformats.org/officeDocument/2006/relationships/tags" Target="../tags/tag64.xml"/><Relationship Id="rId19" Type="http://schemas.openxmlformats.org/officeDocument/2006/relationships/notesSlide" Target="../notesSlides/notesSlide5.xml"/><Relationship Id="rId4" Type="http://schemas.openxmlformats.org/officeDocument/2006/relationships/tags" Target="../tags/tag58.xml"/><Relationship Id="rId9" Type="http://schemas.openxmlformats.org/officeDocument/2006/relationships/tags" Target="../tags/tag63.xml"/><Relationship Id="rId14" Type="http://schemas.openxmlformats.org/officeDocument/2006/relationships/tags" Target="../tags/tag6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3009FBD-B504-1730-0A91-1CBE636D89E8}"/>
              </a:ext>
            </a:extLst>
          </p:cNvPr>
          <p:cNvGraphicFramePr>
            <a:graphicFrameLocks noChangeAspect="1"/>
          </p:cNvGraphicFramePr>
          <p:nvPr>
            <p:custDataLst>
              <p:tags r:id="rId1"/>
            </p:custDataLst>
            <p:extLst>
              <p:ext uri="{D42A27DB-BD31-4B8C-83A1-F6EECF244321}">
                <p14:modId xmlns:p14="http://schemas.microsoft.com/office/powerpoint/2010/main" val="41643060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4" name="Object 3" hidden="1">
                        <a:extLst>
                          <a:ext uri="{FF2B5EF4-FFF2-40B4-BE49-F238E27FC236}">
                            <a16:creationId xmlns:a16="http://schemas.microsoft.com/office/drawing/2014/main" id="{13009FBD-B504-1730-0A91-1CBE636D89E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ctrTitle"/>
          </p:nvPr>
        </p:nvSpPr>
        <p:spPr>
          <a:xfrm>
            <a:off x="1007672" y="1380251"/>
            <a:ext cx="6464752" cy="1280029"/>
          </a:xfrm>
        </p:spPr>
        <p:txBody>
          <a:bodyPr vert="horz">
            <a:normAutofit/>
          </a:bodyPr>
          <a:lstStyle/>
          <a:p>
            <a:r>
              <a:rPr lang="is-IS" sz="4000" noProof="1">
                <a:latin typeface="+mn-lt"/>
              </a:rPr>
              <a:t>Fjárhagsáætlun</a:t>
            </a:r>
            <a:r>
              <a:rPr lang="en-US" sz="4000" dirty="0">
                <a:latin typeface="+mn-lt"/>
              </a:rPr>
              <a:t> 2026</a:t>
            </a:r>
          </a:p>
        </p:txBody>
      </p:sp>
      <p:sp>
        <p:nvSpPr>
          <p:cNvPr id="3" name="Subtitle 2"/>
          <p:cNvSpPr>
            <a:spLocks noGrp="1"/>
          </p:cNvSpPr>
          <p:nvPr>
            <p:ph type="subTitle" idx="1"/>
          </p:nvPr>
        </p:nvSpPr>
        <p:spPr>
          <a:xfrm>
            <a:off x="140336" y="4023231"/>
            <a:ext cx="6464753" cy="836779"/>
          </a:xfrm>
        </p:spPr>
        <p:txBody>
          <a:bodyPr>
            <a:normAutofit/>
          </a:bodyPr>
          <a:lstStyle/>
          <a:p>
            <a:endParaRPr lang="en-US" dirty="0">
              <a:solidFill>
                <a:schemeClr val="bg1"/>
              </a:solidFill>
              <a:latin typeface="+mn-lt"/>
            </a:endParaRPr>
          </a:p>
        </p:txBody>
      </p:sp>
      <p:sp>
        <p:nvSpPr>
          <p:cNvPr id="21" name="Title 1">
            <a:extLst>
              <a:ext uri="{FF2B5EF4-FFF2-40B4-BE49-F238E27FC236}">
                <a16:creationId xmlns:a16="http://schemas.microsoft.com/office/drawing/2014/main" id="{0F37AF20-1EDE-26B2-D6F9-C6926ECAFE6E}"/>
              </a:ext>
            </a:extLst>
          </p:cNvPr>
          <p:cNvSpPr txBox="1">
            <a:spLocks/>
          </p:cNvSpPr>
          <p:nvPr/>
        </p:nvSpPr>
        <p:spPr>
          <a:xfrm>
            <a:off x="1007672" y="2183234"/>
            <a:ext cx="7198482" cy="1280029"/>
          </a:xfrm>
          <a:prstGeom prst="rect">
            <a:avLst/>
          </a:prstGeom>
        </p:spPr>
        <p:txBody>
          <a:bodyPr vert="horz" lIns="91440" tIns="45720" rIns="91440" bIns="45720" rtlCol="0" anchor="b">
            <a:normAutofit/>
          </a:bodyPr>
          <a:lstStyle>
            <a:lvl1pPr algn="l" defTabSz="457200" rtl="0" eaLnBrk="1" latinLnBrk="0" hangingPunct="1">
              <a:spcBef>
                <a:spcPct val="0"/>
              </a:spcBef>
              <a:buNone/>
              <a:defRPr sz="3400" kern="1200">
                <a:solidFill>
                  <a:schemeClr val="tx1"/>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is-IS" sz="2400" b="1" noProof="1">
                <a:solidFill>
                  <a:prstClr val="black"/>
                </a:solidFill>
                <a:latin typeface="Calibri"/>
              </a:rPr>
              <a:t>Menntasvið</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is-IS" sz="2400" b="0" i="0" u="none" strike="noStrike" kern="1200" cap="none" spc="0" normalizeH="0" baseline="0" noProof="1">
                <a:ln>
                  <a:noFill/>
                </a:ln>
                <a:solidFill>
                  <a:prstClr val="black"/>
                </a:solidFill>
                <a:effectLst/>
                <a:uLnTx/>
                <a:uFillTx/>
                <a:latin typeface="Calibri"/>
                <a:ea typeface="+mj-ea"/>
                <a:cs typeface="Arial"/>
              </a:rPr>
              <a:t>Samantekt fyrir menntaráð janúar 2026</a:t>
            </a:r>
          </a:p>
        </p:txBody>
      </p:sp>
    </p:spTree>
    <p:extLst>
      <p:ext uri="{BB962C8B-B14F-4D97-AF65-F5344CB8AC3E}">
        <p14:creationId xmlns:p14="http://schemas.microsoft.com/office/powerpoint/2010/main" val="2154844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C10FD-C805-0358-9A6D-F9B11C097C19}"/>
              </a:ext>
            </a:extLst>
          </p:cNvPr>
          <p:cNvSpPr>
            <a:spLocks noGrp="1"/>
          </p:cNvSpPr>
          <p:nvPr>
            <p:ph type="title"/>
          </p:nvPr>
        </p:nvSpPr>
        <p:spPr/>
        <p:txBody>
          <a:bodyPr/>
          <a:lstStyle/>
          <a:p>
            <a:pPr algn="l"/>
            <a:r>
              <a:rPr lang="is-IS" sz="3000" noProof="1">
                <a:solidFill>
                  <a:srgbClr val="008000"/>
                </a:solidFill>
                <a:latin typeface="Calibri"/>
                <a:ea typeface="+mn-ea"/>
              </a:rPr>
              <a:t>Fjöldi nemenda 2025-2026</a:t>
            </a:r>
          </a:p>
        </p:txBody>
      </p:sp>
      <p:pic>
        <p:nvPicPr>
          <p:cNvPr id="7" name="Picture 6">
            <a:extLst>
              <a:ext uri="{FF2B5EF4-FFF2-40B4-BE49-F238E27FC236}">
                <a16:creationId xmlns:a16="http://schemas.microsoft.com/office/drawing/2014/main" id="{158015BD-1E4F-774E-EF95-5DA0A203C4B7}"/>
              </a:ext>
            </a:extLst>
          </p:cNvPr>
          <p:cNvPicPr>
            <a:picLocks noChangeAspect="1"/>
          </p:cNvPicPr>
          <p:nvPr/>
        </p:nvPicPr>
        <p:blipFill>
          <a:blip r:embed="rId2"/>
          <a:stretch>
            <a:fillRect/>
          </a:stretch>
        </p:blipFill>
        <p:spPr>
          <a:xfrm>
            <a:off x="228600" y="926859"/>
            <a:ext cx="8686800" cy="3289781"/>
          </a:xfrm>
          <a:prstGeom prst="rect">
            <a:avLst/>
          </a:prstGeom>
        </p:spPr>
      </p:pic>
    </p:spTree>
    <p:extLst>
      <p:ext uri="{BB962C8B-B14F-4D97-AF65-F5344CB8AC3E}">
        <p14:creationId xmlns:p14="http://schemas.microsoft.com/office/powerpoint/2010/main" val="3339973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255D-95D5-9BDB-4743-2C8252E5C315}"/>
              </a:ext>
            </a:extLst>
          </p:cNvPr>
          <p:cNvSpPr>
            <a:spLocks noGrp="1"/>
          </p:cNvSpPr>
          <p:nvPr>
            <p:ph type="title"/>
          </p:nvPr>
        </p:nvSpPr>
        <p:spPr/>
        <p:txBody>
          <a:bodyPr/>
          <a:lstStyle/>
          <a:p>
            <a:pPr algn="l"/>
            <a:r>
              <a:rPr lang="is-IS" sz="3000" noProof="1">
                <a:solidFill>
                  <a:srgbClr val="008000"/>
                </a:solidFill>
                <a:latin typeface="Calibri"/>
                <a:ea typeface="+mn-ea"/>
              </a:rPr>
              <a:t>Fjöldi grunnskólanema 1966-2025</a:t>
            </a:r>
          </a:p>
        </p:txBody>
      </p:sp>
      <p:pic>
        <p:nvPicPr>
          <p:cNvPr id="4" name="Picture 3">
            <a:extLst>
              <a:ext uri="{FF2B5EF4-FFF2-40B4-BE49-F238E27FC236}">
                <a16:creationId xmlns:a16="http://schemas.microsoft.com/office/drawing/2014/main" id="{6A66AE6B-5029-4A0D-41A8-2C2329E2C10A}"/>
              </a:ext>
            </a:extLst>
          </p:cNvPr>
          <p:cNvPicPr>
            <a:picLocks noChangeAspect="1"/>
          </p:cNvPicPr>
          <p:nvPr/>
        </p:nvPicPr>
        <p:blipFill>
          <a:blip r:embed="rId2"/>
          <a:stretch>
            <a:fillRect/>
          </a:stretch>
        </p:blipFill>
        <p:spPr>
          <a:xfrm>
            <a:off x="457200" y="945827"/>
            <a:ext cx="8235960" cy="3423806"/>
          </a:xfrm>
          <a:prstGeom prst="rect">
            <a:avLst/>
          </a:prstGeom>
        </p:spPr>
      </p:pic>
    </p:spTree>
    <p:extLst>
      <p:ext uri="{BB962C8B-B14F-4D97-AF65-F5344CB8AC3E}">
        <p14:creationId xmlns:p14="http://schemas.microsoft.com/office/powerpoint/2010/main" val="3329584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C06A1-80E9-5112-92FA-9049D8FB4D0A}"/>
              </a:ext>
            </a:extLst>
          </p:cNvPr>
          <p:cNvSpPr>
            <a:spLocks noGrp="1"/>
          </p:cNvSpPr>
          <p:nvPr>
            <p:ph type="title"/>
          </p:nvPr>
        </p:nvSpPr>
        <p:spPr/>
        <p:txBody>
          <a:bodyPr/>
          <a:lstStyle/>
          <a:p>
            <a:pPr algn="l"/>
            <a:r>
              <a:rPr lang="is-IS" sz="3000" noProof="1">
                <a:solidFill>
                  <a:srgbClr val="008000"/>
                </a:solidFill>
                <a:latin typeface="Calibri"/>
                <a:ea typeface="+mn-ea"/>
              </a:rPr>
              <a:t>Fjárhagsáætlun menntasviðs</a:t>
            </a:r>
          </a:p>
        </p:txBody>
      </p:sp>
      <p:pic>
        <p:nvPicPr>
          <p:cNvPr id="9" name="Picture 8">
            <a:extLst>
              <a:ext uri="{FF2B5EF4-FFF2-40B4-BE49-F238E27FC236}">
                <a16:creationId xmlns:a16="http://schemas.microsoft.com/office/drawing/2014/main" id="{F46E3BCB-4461-5949-2AFF-F7716791ADA2}"/>
              </a:ext>
            </a:extLst>
          </p:cNvPr>
          <p:cNvPicPr>
            <a:picLocks noChangeAspect="1"/>
          </p:cNvPicPr>
          <p:nvPr/>
        </p:nvPicPr>
        <p:blipFill>
          <a:blip r:embed="rId2"/>
          <a:stretch>
            <a:fillRect/>
          </a:stretch>
        </p:blipFill>
        <p:spPr>
          <a:xfrm>
            <a:off x="457200" y="881789"/>
            <a:ext cx="8068801" cy="771633"/>
          </a:xfrm>
          <a:prstGeom prst="rect">
            <a:avLst/>
          </a:prstGeom>
        </p:spPr>
      </p:pic>
      <p:pic>
        <p:nvPicPr>
          <p:cNvPr id="11" name="Picture 10">
            <a:extLst>
              <a:ext uri="{FF2B5EF4-FFF2-40B4-BE49-F238E27FC236}">
                <a16:creationId xmlns:a16="http://schemas.microsoft.com/office/drawing/2014/main" id="{D5748632-4084-AF0C-69CC-9ADCB804341E}"/>
              </a:ext>
            </a:extLst>
          </p:cNvPr>
          <p:cNvPicPr>
            <a:picLocks noChangeAspect="1"/>
          </p:cNvPicPr>
          <p:nvPr/>
        </p:nvPicPr>
        <p:blipFill>
          <a:blip r:embed="rId3"/>
          <a:stretch>
            <a:fillRect/>
          </a:stretch>
        </p:blipFill>
        <p:spPr>
          <a:xfrm>
            <a:off x="2261865" y="1800966"/>
            <a:ext cx="4620270" cy="2800741"/>
          </a:xfrm>
          <a:prstGeom prst="rect">
            <a:avLst/>
          </a:prstGeom>
        </p:spPr>
      </p:pic>
    </p:spTree>
    <p:extLst>
      <p:ext uri="{BB962C8B-B14F-4D97-AF65-F5344CB8AC3E}">
        <p14:creationId xmlns:p14="http://schemas.microsoft.com/office/powerpoint/2010/main" val="2232004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60230-82CB-64A8-1AF3-90E867B1485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99BFF7A-7049-97D3-E496-DE427FE15D7A}"/>
              </a:ext>
            </a:extLst>
          </p:cNvPr>
          <p:cNvPicPr>
            <a:picLocks noChangeAspect="1"/>
          </p:cNvPicPr>
          <p:nvPr/>
        </p:nvPicPr>
        <p:blipFill>
          <a:blip r:embed="rId2"/>
          <a:stretch>
            <a:fillRect/>
          </a:stretch>
        </p:blipFill>
        <p:spPr>
          <a:xfrm>
            <a:off x="1167242" y="131028"/>
            <a:ext cx="6068389" cy="4573874"/>
          </a:xfrm>
          <a:prstGeom prst="rect">
            <a:avLst/>
          </a:prstGeom>
        </p:spPr>
      </p:pic>
    </p:spTree>
    <p:extLst>
      <p:ext uri="{BB962C8B-B14F-4D97-AF65-F5344CB8AC3E}">
        <p14:creationId xmlns:p14="http://schemas.microsoft.com/office/powerpoint/2010/main" val="1363048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BEBAE7-12DC-397D-5661-391D4245A3FC}"/>
              </a:ext>
            </a:extLst>
          </p:cNvPr>
          <p:cNvPicPr>
            <a:picLocks noChangeAspect="1"/>
          </p:cNvPicPr>
          <p:nvPr/>
        </p:nvPicPr>
        <p:blipFill>
          <a:blip r:embed="rId2"/>
          <a:stretch>
            <a:fillRect/>
          </a:stretch>
        </p:blipFill>
        <p:spPr>
          <a:xfrm>
            <a:off x="977112" y="119921"/>
            <a:ext cx="6667872" cy="4571500"/>
          </a:xfrm>
          <a:prstGeom prst="rect">
            <a:avLst/>
          </a:prstGeom>
        </p:spPr>
      </p:pic>
    </p:spTree>
    <p:extLst>
      <p:ext uri="{BB962C8B-B14F-4D97-AF65-F5344CB8AC3E}">
        <p14:creationId xmlns:p14="http://schemas.microsoft.com/office/powerpoint/2010/main" val="2313076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F45193D1-7312-1302-CF89-CB7574E8AC1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347" imgH="348" progId="TCLayout.ActiveDocument.1">
                  <p:embed/>
                </p:oleObj>
              </mc:Choice>
              <mc:Fallback>
                <p:oleObj name="think-cell Slide" r:id="rId20" imgW="347" imgH="348" progId="TCLayout.ActiveDocument.1">
                  <p:embed/>
                  <p:pic>
                    <p:nvPicPr>
                      <p:cNvPr id="18" name="Object 17" hidden="1">
                        <a:extLst>
                          <a:ext uri="{FF2B5EF4-FFF2-40B4-BE49-F238E27FC236}">
                            <a16:creationId xmlns:a16="http://schemas.microsoft.com/office/drawing/2014/main" id="{F45193D1-7312-1302-CF89-CB7574E8AC15}"/>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8840C3BE-0E42-858D-5E75-BBC2FB63FF21}"/>
              </a:ext>
            </a:extLst>
          </p:cNvPr>
          <p:cNvSpPr/>
          <p:nvPr/>
        </p:nvSpPr>
        <p:spPr>
          <a:xfrm>
            <a:off x="516010" y="922019"/>
            <a:ext cx="7652630" cy="378565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s-I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3B9216DB-BC66-C692-99E7-56B594DAEB24}"/>
              </a:ext>
            </a:extLst>
          </p:cNvPr>
          <p:cNvSpPr txBox="1"/>
          <p:nvPr/>
        </p:nvSpPr>
        <p:spPr>
          <a:xfrm>
            <a:off x="496960" y="303535"/>
            <a:ext cx="8013410" cy="5539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s-IS" sz="3000" dirty="0">
                <a:solidFill>
                  <a:srgbClr val="008000"/>
                </a:solidFill>
                <a:latin typeface="Calibri"/>
                <a:cs typeface="Arial"/>
              </a:rPr>
              <a:t>Breytingar samþykktar í fjárhagsáætlun 2026</a:t>
            </a:r>
            <a:endParaRPr kumimoji="0" lang="is-IS" sz="3000" b="0" i="0" u="none" strike="noStrike" kern="1200" cap="none" spc="0" normalizeH="0" baseline="0" noProof="0" dirty="0">
              <a:ln>
                <a:noFill/>
              </a:ln>
              <a:solidFill>
                <a:srgbClr val="008000"/>
              </a:solidFill>
              <a:effectLst/>
              <a:uLnTx/>
              <a:uFillTx/>
              <a:latin typeface="Calibri"/>
              <a:ea typeface="+mn-ea"/>
              <a:cs typeface="Arial"/>
            </a:endParaRPr>
          </a:p>
        </p:txBody>
      </p:sp>
      <p:sp>
        <p:nvSpPr>
          <p:cNvPr id="3" name="TextBox 2">
            <a:extLst>
              <a:ext uri="{FF2B5EF4-FFF2-40B4-BE49-F238E27FC236}">
                <a16:creationId xmlns:a16="http://schemas.microsoft.com/office/drawing/2014/main" id="{A883E954-B5DF-9E40-8435-C8841F06A11A}"/>
              </a:ext>
            </a:extLst>
          </p:cNvPr>
          <p:cNvSpPr txBox="1"/>
          <p:nvPr/>
        </p:nvSpPr>
        <p:spPr>
          <a:xfrm>
            <a:off x="633630" y="922019"/>
            <a:ext cx="7535010" cy="1046440"/>
          </a:xfrm>
          <a:prstGeom prst="rect">
            <a:avLst/>
          </a:prstGeom>
          <a:noFill/>
        </p:spPr>
        <p:txBody>
          <a:bodyPr wrap="square" lIns="91440" tIns="45720" rIns="91440" bIns="45720" rtlCol="0" anchor="t">
            <a:spAutoFit/>
          </a:bodyPr>
          <a:lstStyle/>
          <a:p>
            <a:pPr marL="285750" marR="0" lvl="0" indent="-285750" algn="l" defTabSz="457200" rtl="0" eaLnBrk="1" fontAlgn="auto" latinLnBrk="0" hangingPunct="1">
              <a:lnSpc>
                <a:spcPct val="100000"/>
              </a:lnSpc>
              <a:spcBef>
                <a:spcPts val="0"/>
              </a:spcBef>
              <a:spcAft>
                <a:spcPts val="1200"/>
              </a:spcAft>
              <a:buClr>
                <a:srgbClr val="008000"/>
              </a:buClr>
              <a:buSzTx/>
              <a:buFont typeface="Wingdings" panose="05000000000000000000" pitchFamily="2" charset="2"/>
              <a:buChar char="§"/>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1200"/>
              </a:spcAft>
              <a:buClr>
                <a:srgbClr val="008000"/>
              </a:buClr>
              <a:buSzTx/>
              <a:buFont typeface="Wingdings" panose="05000000000000000000" pitchFamily="2" charset="2"/>
              <a:buChar char="§"/>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600"/>
              </a:spcAft>
              <a:buClr>
                <a:srgbClr val="008000"/>
              </a:buClr>
              <a:buSzTx/>
              <a:buFontTx/>
              <a:buNone/>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D2402D9E-CD45-4F2E-AB0A-70FBA87A5CBF}"/>
              </a:ext>
            </a:extLst>
          </p:cNvPr>
          <p:cNvSpPr txBox="1"/>
          <p:nvPr/>
        </p:nvSpPr>
        <p:spPr>
          <a:xfrm>
            <a:off x="516010" y="931203"/>
            <a:ext cx="7593820" cy="5186035"/>
          </a:xfrm>
          <a:prstGeom prst="rect">
            <a:avLst/>
          </a:prstGeom>
          <a:noFill/>
        </p:spPr>
        <p:txBody>
          <a:bodyPr wrap="square" lIns="91440" tIns="45720" rIns="91440" bIns="45720" rtlCol="0" anchor="t">
            <a:spAutoFit/>
          </a:bodyPr>
          <a:lstStyle/>
          <a:p>
            <a:pPr marL="285750" indent="-285750" algn="just">
              <a:spcAft>
                <a:spcPts val="600"/>
              </a:spcAft>
              <a:buClr>
                <a:srgbClr val="008000"/>
              </a:buClr>
              <a:buFont typeface="Wingdings" panose="05000000000000000000" pitchFamily="2" charset="2"/>
              <a:buChar char="§"/>
              <a:defRPr/>
            </a:pPr>
            <a:r>
              <a:rPr lang="is-IS" sz="1600" dirty="0">
                <a:solidFill>
                  <a:prstClr val="black"/>
                </a:solidFill>
              </a:rPr>
              <a:t>Áætlun vegna vöru- og þjónustukaupaliða hækkar </a:t>
            </a:r>
          </a:p>
          <a:p>
            <a:pPr marL="742950" lvl="1" indent="-285750" algn="just">
              <a:spcAft>
                <a:spcPts val="600"/>
              </a:spcAft>
              <a:buClr>
                <a:srgbClr val="008000"/>
              </a:buClr>
              <a:buFont typeface="Wingdings" panose="05000000000000000000" pitchFamily="2" charset="2"/>
              <a:buChar char="§"/>
              <a:defRPr/>
            </a:pPr>
            <a:r>
              <a:rPr lang="is-IS" sz="1600" dirty="0">
                <a:solidFill>
                  <a:prstClr val="black"/>
                </a:solidFill>
              </a:rPr>
              <a:t>Almennt um 3,2% </a:t>
            </a:r>
          </a:p>
          <a:p>
            <a:pPr marL="742950" lvl="1" indent="-285750" algn="just">
              <a:spcAft>
                <a:spcPts val="600"/>
              </a:spcAft>
              <a:buClr>
                <a:srgbClr val="008000"/>
              </a:buClr>
              <a:buFont typeface="Wingdings" panose="05000000000000000000" pitchFamily="2" charset="2"/>
              <a:buChar char="§"/>
              <a:defRPr/>
            </a:pPr>
            <a:r>
              <a:rPr lang="is-IS" sz="1600" dirty="0">
                <a:solidFill>
                  <a:prstClr val="black"/>
                </a:solidFill>
              </a:rPr>
              <a:t>Matvæli hækka um 4%</a:t>
            </a:r>
          </a:p>
          <a:p>
            <a:pPr marL="742950" lvl="1" indent="-285750" algn="just">
              <a:spcAft>
                <a:spcPts val="600"/>
              </a:spcAft>
              <a:buClr>
                <a:srgbClr val="008000"/>
              </a:buClr>
              <a:buFont typeface="Wingdings" panose="05000000000000000000" pitchFamily="2" charset="2"/>
              <a:buChar char="§"/>
              <a:defRPr/>
            </a:pPr>
            <a:r>
              <a:rPr lang="is-IS" sz="1600" dirty="0">
                <a:solidFill>
                  <a:prstClr val="black"/>
                </a:solidFill>
              </a:rPr>
              <a:t>Í samræmi við vísitölur og samninga eftir því sem við á</a:t>
            </a:r>
          </a:p>
          <a:p>
            <a:pPr marL="285750" indent="-285750" algn="just">
              <a:spcAft>
                <a:spcPts val="600"/>
              </a:spcAft>
              <a:buClr>
                <a:srgbClr val="008000"/>
              </a:buClr>
              <a:buFont typeface="Wingdings" panose="05000000000000000000" pitchFamily="2" charset="2"/>
              <a:buChar char="§"/>
              <a:defRPr/>
            </a:pPr>
            <a:r>
              <a:rPr lang="is-IS" sz="1600" dirty="0">
                <a:solidFill>
                  <a:prstClr val="black"/>
                </a:solidFill>
                <a:latin typeface="Calibri"/>
              </a:rPr>
              <a:t>Gjaldskrár </a:t>
            </a:r>
          </a:p>
          <a:p>
            <a:pPr marL="742950" lvl="1" indent="-285750" algn="just">
              <a:spcAft>
                <a:spcPts val="600"/>
              </a:spcAft>
              <a:buClr>
                <a:srgbClr val="008000"/>
              </a:buClr>
              <a:buFont typeface="Wingdings" panose="05000000000000000000" pitchFamily="2" charset="2"/>
              <a:buChar char="§"/>
              <a:defRPr/>
            </a:pPr>
            <a:r>
              <a:rPr kumimoji="0" lang="is-IS" sz="1600" b="0" i="0" u="none" strike="noStrike" kern="1200" cap="none" spc="0" normalizeH="0" baseline="0" noProof="0" dirty="0">
                <a:ln>
                  <a:noFill/>
                </a:ln>
                <a:solidFill>
                  <a:prstClr val="black"/>
                </a:solidFill>
                <a:effectLst/>
                <a:uLnTx/>
                <a:uFillTx/>
                <a:latin typeface="Calibri"/>
                <a:ea typeface="+mn-ea"/>
                <a:cs typeface="+mn-cs"/>
              </a:rPr>
              <a:t>Fylgja almennt vísitölum skv. samþykkt í júlí 2023</a:t>
            </a:r>
          </a:p>
          <a:p>
            <a:pPr marL="285750" indent="-285750" algn="just">
              <a:spcAft>
                <a:spcPts val="600"/>
              </a:spcAft>
              <a:buClr>
                <a:srgbClr val="008000"/>
              </a:buClr>
              <a:buFont typeface="Wingdings" panose="05000000000000000000" pitchFamily="2" charset="2"/>
              <a:buChar char="§"/>
              <a:defRPr/>
            </a:pPr>
            <a:r>
              <a:rPr lang="is-IS" sz="1600" dirty="0">
                <a:solidFill>
                  <a:prstClr val="black"/>
                </a:solidFill>
                <a:latin typeface="Calibri"/>
              </a:rPr>
              <a:t>Tillögur menntasviðs samþykktar í fjárhagsáætlun</a:t>
            </a: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742950" lvl="1" indent="-285750" algn="just">
              <a:spcAft>
                <a:spcPts val="600"/>
              </a:spcAft>
              <a:buClr>
                <a:srgbClr val="008000"/>
              </a:buClr>
              <a:buFont typeface="Wingdings" panose="05000000000000000000" pitchFamily="2" charset="2"/>
              <a:buChar char="§"/>
              <a:defRPr/>
            </a:pPr>
            <a:r>
              <a:rPr kumimoji="0" lang="is-IS" sz="1600" b="0" i="0" u="none" strike="noStrike" kern="1200" cap="none" spc="0" normalizeH="0" baseline="0" noProof="0" dirty="0">
                <a:ln>
                  <a:noFill/>
                </a:ln>
                <a:solidFill>
                  <a:prstClr val="black"/>
                </a:solidFill>
                <a:effectLst/>
                <a:uLnTx/>
                <a:uFillTx/>
                <a:latin typeface="Calibri"/>
                <a:ea typeface="+mn-ea"/>
                <a:cs typeface="+mn-cs"/>
              </a:rPr>
              <a:t>Frístundadeild</a:t>
            </a:r>
          </a:p>
          <a:p>
            <a:pPr marL="1200150" lvl="2" indent="-285750" algn="just">
              <a:spcAft>
                <a:spcPts val="600"/>
              </a:spcAft>
              <a:buClr>
                <a:srgbClr val="008000"/>
              </a:buClr>
              <a:buFont typeface="Wingdings" panose="05000000000000000000" pitchFamily="2" charset="2"/>
              <a:buChar char="§"/>
              <a:defRPr/>
            </a:pPr>
            <a:r>
              <a:rPr lang="is-IS" sz="1600" dirty="0">
                <a:solidFill>
                  <a:prstClr val="black"/>
                </a:solidFill>
                <a:latin typeface="Calibri"/>
              </a:rPr>
              <a:t>Félagsmiðstöðvar</a:t>
            </a:r>
          </a:p>
          <a:p>
            <a:pPr marL="742950" lvl="1" indent="-285750" algn="just">
              <a:spcAft>
                <a:spcPts val="600"/>
              </a:spcAft>
              <a:buClr>
                <a:srgbClr val="008000"/>
              </a:buClr>
              <a:buFont typeface="Wingdings" panose="05000000000000000000" pitchFamily="2" charset="2"/>
              <a:buChar char="§"/>
              <a:defRPr/>
            </a:pPr>
            <a:r>
              <a:rPr lang="is-IS" sz="1600" dirty="0">
                <a:solidFill>
                  <a:prstClr val="black"/>
                </a:solidFill>
                <a:latin typeface="Calibri"/>
              </a:rPr>
              <a:t>Grunnskóladeild</a:t>
            </a:r>
          </a:p>
          <a:p>
            <a:pPr marL="1200150" lvl="2" indent="-285750" algn="just">
              <a:spcAft>
                <a:spcPts val="600"/>
              </a:spcAft>
              <a:buClr>
                <a:srgbClr val="008000"/>
              </a:buClr>
              <a:buFont typeface="Wingdings" panose="05000000000000000000" pitchFamily="2" charset="2"/>
              <a:buChar char="§"/>
              <a:defRPr/>
            </a:pPr>
            <a:r>
              <a:rPr kumimoji="0" lang="is-IS" sz="1600" b="0" i="0" u="none" strike="noStrike" kern="1200" cap="none" spc="0" normalizeH="0" baseline="0" noProof="0" dirty="0">
                <a:ln>
                  <a:noFill/>
                </a:ln>
                <a:solidFill>
                  <a:prstClr val="black"/>
                </a:solidFill>
                <a:effectLst/>
                <a:uLnTx/>
                <a:uFillTx/>
                <a:latin typeface="Calibri"/>
                <a:ea typeface="+mn-ea"/>
                <a:cs typeface="+mn-cs"/>
              </a:rPr>
              <a:t>Skólabókasöfn</a:t>
            </a:r>
          </a:p>
          <a:p>
            <a:pPr marL="1200150" lvl="2" indent="-285750" algn="just">
              <a:spcAft>
                <a:spcPts val="600"/>
              </a:spcAft>
              <a:buClr>
                <a:srgbClr val="008000"/>
              </a:buClr>
              <a:buFont typeface="Wingdings" panose="05000000000000000000" pitchFamily="2" charset="2"/>
              <a:buChar char="§"/>
              <a:defRPr/>
            </a:pPr>
            <a:r>
              <a:rPr lang="is-IS" sz="1600" dirty="0">
                <a:solidFill>
                  <a:prstClr val="black"/>
                </a:solidFill>
                <a:latin typeface="Calibri"/>
              </a:rPr>
              <a:t>Hinsegin fræðsla</a:t>
            </a: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742950" lvl="1" indent="-285750" algn="just">
              <a:spcAft>
                <a:spcPts val="600"/>
              </a:spcAft>
              <a:buClr>
                <a:srgbClr val="008000"/>
              </a:buClr>
              <a:buFont typeface="Wingdings" panose="05000000000000000000" pitchFamily="2" charset="2"/>
              <a:buChar char="§"/>
              <a:defRPr/>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285750" indent="-285750" algn="just">
              <a:spcAft>
                <a:spcPts val="600"/>
              </a:spcAft>
              <a:buClr>
                <a:srgbClr val="008000"/>
              </a:buClr>
              <a:buFont typeface="Wingdings" panose="05000000000000000000" pitchFamily="2" charset="2"/>
              <a:buChar char="§"/>
              <a:defRPr/>
            </a:pPr>
            <a:endParaRPr lang="is-IS" sz="1600" dirty="0">
              <a:solidFill>
                <a:prstClr val="black"/>
              </a:solidFill>
              <a:latin typeface="Calibri"/>
            </a:endParaRPr>
          </a:p>
          <a:p>
            <a:pPr marL="742950" lvl="1" indent="-285750" algn="just">
              <a:spcAft>
                <a:spcPts val="600"/>
              </a:spcAft>
              <a:buClr>
                <a:srgbClr val="008000"/>
              </a:buClr>
              <a:buFont typeface="Wingdings" panose="05000000000000000000" pitchFamily="2" charset="2"/>
              <a:buChar char="ü"/>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742950" lvl="1" indent="-285750" algn="just">
              <a:spcAft>
                <a:spcPts val="600"/>
              </a:spcAft>
              <a:buClr>
                <a:srgbClr val="008000"/>
              </a:buClr>
              <a:buFont typeface="Wingdings" panose="05000000000000000000" pitchFamily="2" charset="2"/>
              <a:buChar char="ü"/>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 Placeholder 2">
            <a:extLst>
              <a:ext uri="{FF2B5EF4-FFF2-40B4-BE49-F238E27FC236}">
                <a16:creationId xmlns:a16="http://schemas.microsoft.com/office/drawing/2014/main" id="{48381AFB-1DFA-6AAB-2278-0AAF2D3B1DAD}"/>
              </a:ext>
            </a:extLst>
          </p:cNvPr>
          <p:cNvSpPr>
            <a:spLocks noGrp="1"/>
          </p:cNvSpPr>
          <p:nvPr>
            <p:custDataLst>
              <p:tags r:id="rId2"/>
            </p:custDataLst>
          </p:nvPr>
        </p:nvSpPr>
        <p:spPr bwMode="auto">
          <a:xfrm>
            <a:off x="609758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0" name="Text Placeholder 2">
            <a:extLst>
              <a:ext uri="{FF2B5EF4-FFF2-40B4-BE49-F238E27FC236}">
                <a16:creationId xmlns:a16="http://schemas.microsoft.com/office/drawing/2014/main" id="{56F4AF89-732C-3790-B48F-4B6F0F86544D}"/>
              </a:ext>
            </a:extLst>
          </p:cNvPr>
          <p:cNvSpPr>
            <a:spLocks noGrp="1"/>
          </p:cNvSpPr>
          <p:nvPr>
            <p:custDataLst>
              <p:tags r:id="rId3"/>
            </p:custDataLst>
          </p:nvPr>
        </p:nvSpPr>
        <p:spPr bwMode="auto">
          <a:xfrm>
            <a:off x="777716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6" name="Text Placeholder 2">
            <a:extLst>
              <a:ext uri="{FF2B5EF4-FFF2-40B4-BE49-F238E27FC236}">
                <a16:creationId xmlns:a16="http://schemas.microsoft.com/office/drawing/2014/main" id="{3C048A4E-33F1-E3F6-A7B4-9A9F86F7925B}"/>
              </a:ext>
            </a:extLst>
          </p:cNvPr>
          <p:cNvSpPr>
            <a:spLocks noGrp="1"/>
          </p:cNvSpPr>
          <p:nvPr>
            <p:custDataLst>
              <p:tags r:id="rId4"/>
            </p:custDataLst>
          </p:nvPr>
        </p:nvSpPr>
        <p:spPr bwMode="auto">
          <a:xfrm>
            <a:off x="705802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1" name="Text Placeholder 2">
            <a:extLst>
              <a:ext uri="{FF2B5EF4-FFF2-40B4-BE49-F238E27FC236}">
                <a16:creationId xmlns:a16="http://schemas.microsoft.com/office/drawing/2014/main" id="{AF03321F-A811-C343-3D06-E35089E420E5}"/>
              </a:ext>
            </a:extLst>
          </p:cNvPr>
          <p:cNvSpPr>
            <a:spLocks noGrp="1"/>
          </p:cNvSpPr>
          <p:nvPr>
            <p:custDataLst>
              <p:tags r:id="rId5"/>
            </p:custDataLst>
          </p:nvPr>
        </p:nvSpPr>
        <p:spPr bwMode="auto">
          <a:xfrm>
            <a:off x="753745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2" name="Text Placeholder 2">
            <a:extLst>
              <a:ext uri="{FF2B5EF4-FFF2-40B4-BE49-F238E27FC236}">
                <a16:creationId xmlns:a16="http://schemas.microsoft.com/office/drawing/2014/main" id="{64F3C1B3-C84A-A8CA-9CF6-0D5B7146849C}"/>
              </a:ext>
            </a:extLst>
          </p:cNvPr>
          <p:cNvSpPr>
            <a:spLocks noGrp="1"/>
          </p:cNvSpPr>
          <p:nvPr>
            <p:custDataLst>
              <p:tags r:id="rId6"/>
            </p:custDataLst>
          </p:nvPr>
        </p:nvSpPr>
        <p:spPr bwMode="auto">
          <a:xfrm>
            <a:off x="729773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0" name="Text Placeholder 2">
            <a:extLst>
              <a:ext uri="{FF2B5EF4-FFF2-40B4-BE49-F238E27FC236}">
                <a16:creationId xmlns:a16="http://schemas.microsoft.com/office/drawing/2014/main" id="{19DF819B-FA7A-50CF-34FE-3EF108E2DAC4}"/>
              </a:ext>
            </a:extLst>
          </p:cNvPr>
          <p:cNvSpPr>
            <a:spLocks noGrp="1"/>
          </p:cNvSpPr>
          <p:nvPr>
            <p:custDataLst>
              <p:tags r:id="rId7"/>
            </p:custDataLst>
          </p:nvPr>
        </p:nvSpPr>
        <p:spPr bwMode="auto">
          <a:xfrm>
            <a:off x="633888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7" name="Text Placeholder 2">
            <a:extLst>
              <a:ext uri="{FF2B5EF4-FFF2-40B4-BE49-F238E27FC236}">
                <a16:creationId xmlns:a16="http://schemas.microsoft.com/office/drawing/2014/main" id="{55D059E3-678A-66B2-7B26-E600011F6D6D}"/>
              </a:ext>
            </a:extLst>
          </p:cNvPr>
          <p:cNvSpPr>
            <a:spLocks noGrp="1"/>
          </p:cNvSpPr>
          <p:nvPr>
            <p:custDataLst>
              <p:tags r:id="rId8"/>
            </p:custDataLst>
          </p:nvPr>
        </p:nvSpPr>
        <p:spPr bwMode="auto">
          <a:xfrm>
            <a:off x="681831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9" name="Text Placeholder 2">
            <a:extLst>
              <a:ext uri="{FF2B5EF4-FFF2-40B4-BE49-F238E27FC236}">
                <a16:creationId xmlns:a16="http://schemas.microsoft.com/office/drawing/2014/main" id="{54DD0045-D777-E8DB-FC26-538FEE50E61F}"/>
              </a:ext>
            </a:extLst>
          </p:cNvPr>
          <p:cNvSpPr>
            <a:spLocks noGrp="1"/>
          </p:cNvSpPr>
          <p:nvPr>
            <p:custDataLst>
              <p:tags r:id="rId9"/>
            </p:custDataLst>
          </p:nvPr>
        </p:nvSpPr>
        <p:spPr bwMode="auto">
          <a:xfrm>
            <a:off x="657860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2" name="Text Placeholder 2">
            <a:extLst>
              <a:ext uri="{FF2B5EF4-FFF2-40B4-BE49-F238E27FC236}">
                <a16:creationId xmlns:a16="http://schemas.microsoft.com/office/drawing/2014/main" id="{7BBFA09C-F55C-DAAB-3CDB-1D1F63CF2F8E}"/>
              </a:ext>
            </a:extLst>
          </p:cNvPr>
          <p:cNvSpPr>
            <a:spLocks noGrp="1"/>
          </p:cNvSpPr>
          <p:nvPr>
            <p:custDataLst>
              <p:tags r:id="rId10"/>
            </p:custDataLst>
          </p:nvPr>
        </p:nvSpPr>
        <p:spPr bwMode="auto">
          <a:xfrm>
            <a:off x="585787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3" name="Text Placeholder 2">
            <a:extLst>
              <a:ext uri="{FF2B5EF4-FFF2-40B4-BE49-F238E27FC236}">
                <a16:creationId xmlns:a16="http://schemas.microsoft.com/office/drawing/2014/main" id="{A315AD3D-5F69-1F54-38A7-EEC6BA92075F}"/>
              </a:ext>
            </a:extLst>
          </p:cNvPr>
          <p:cNvSpPr>
            <a:spLocks noGrp="1"/>
          </p:cNvSpPr>
          <p:nvPr>
            <p:custDataLst>
              <p:tags r:id="rId11"/>
            </p:custDataLst>
          </p:nvPr>
        </p:nvSpPr>
        <p:spPr bwMode="auto">
          <a:xfrm>
            <a:off x="561816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4" name="Text Placeholder 2">
            <a:extLst>
              <a:ext uri="{FF2B5EF4-FFF2-40B4-BE49-F238E27FC236}">
                <a16:creationId xmlns:a16="http://schemas.microsoft.com/office/drawing/2014/main" id="{9972593F-D53A-664E-A536-ABCA333432B8}"/>
              </a:ext>
            </a:extLst>
          </p:cNvPr>
          <p:cNvSpPr>
            <a:spLocks noGrp="1"/>
          </p:cNvSpPr>
          <p:nvPr>
            <p:custDataLst>
              <p:tags r:id="rId12"/>
            </p:custDataLst>
          </p:nvPr>
        </p:nvSpPr>
        <p:spPr bwMode="auto">
          <a:xfrm>
            <a:off x="537845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5" name="Text Placeholder 2">
            <a:extLst>
              <a:ext uri="{FF2B5EF4-FFF2-40B4-BE49-F238E27FC236}">
                <a16:creationId xmlns:a16="http://schemas.microsoft.com/office/drawing/2014/main" id="{7390B535-10FB-9095-6720-4C8DDF6B19A1}"/>
              </a:ext>
            </a:extLst>
          </p:cNvPr>
          <p:cNvSpPr>
            <a:spLocks noGrp="1"/>
          </p:cNvSpPr>
          <p:nvPr>
            <p:custDataLst>
              <p:tags r:id="rId13"/>
            </p:custDataLst>
          </p:nvPr>
        </p:nvSpPr>
        <p:spPr bwMode="auto">
          <a:xfrm>
            <a:off x="513873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6" name="Text Placeholder 2">
            <a:extLst>
              <a:ext uri="{FF2B5EF4-FFF2-40B4-BE49-F238E27FC236}">
                <a16:creationId xmlns:a16="http://schemas.microsoft.com/office/drawing/2014/main" id="{7F8EC345-80FB-29DE-2847-230449B0B7C2}"/>
              </a:ext>
            </a:extLst>
          </p:cNvPr>
          <p:cNvSpPr>
            <a:spLocks noGrp="1"/>
          </p:cNvSpPr>
          <p:nvPr>
            <p:custDataLst>
              <p:tags r:id="rId14"/>
            </p:custDataLst>
          </p:nvPr>
        </p:nvSpPr>
        <p:spPr bwMode="auto">
          <a:xfrm>
            <a:off x="489902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7" name="Text Placeholder 2">
            <a:extLst>
              <a:ext uri="{FF2B5EF4-FFF2-40B4-BE49-F238E27FC236}">
                <a16:creationId xmlns:a16="http://schemas.microsoft.com/office/drawing/2014/main" id="{FBB6D0AB-FF82-26BA-F167-DE73D51F6308}"/>
              </a:ext>
            </a:extLst>
          </p:cNvPr>
          <p:cNvSpPr>
            <a:spLocks noGrp="1"/>
          </p:cNvSpPr>
          <p:nvPr>
            <p:custDataLst>
              <p:tags r:id="rId15"/>
            </p:custDataLst>
          </p:nvPr>
        </p:nvSpPr>
        <p:spPr bwMode="auto">
          <a:xfrm>
            <a:off x="465931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7" name="Text Placeholder 2">
            <a:extLst>
              <a:ext uri="{FF2B5EF4-FFF2-40B4-BE49-F238E27FC236}">
                <a16:creationId xmlns:a16="http://schemas.microsoft.com/office/drawing/2014/main" id="{0D7665D2-F811-329E-1161-3D93A682CB98}"/>
              </a:ext>
            </a:extLst>
          </p:cNvPr>
          <p:cNvSpPr>
            <a:spLocks noGrp="1"/>
          </p:cNvSpPr>
          <p:nvPr>
            <p:custDataLst>
              <p:tags r:id="rId16"/>
            </p:custDataLst>
          </p:nvPr>
        </p:nvSpPr>
        <p:spPr bwMode="auto">
          <a:xfrm>
            <a:off x="6453188" y="1639888"/>
            <a:ext cx="2968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9" name="Text Placeholder 2">
            <a:extLst>
              <a:ext uri="{FF2B5EF4-FFF2-40B4-BE49-F238E27FC236}">
                <a16:creationId xmlns:a16="http://schemas.microsoft.com/office/drawing/2014/main" id="{7157A742-3E24-576D-B041-633452FBAA46}"/>
              </a:ext>
            </a:extLst>
          </p:cNvPr>
          <p:cNvSpPr>
            <a:spLocks noGrp="1"/>
          </p:cNvSpPr>
          <p:nvPr>
            <p:custDataLst>
              <p:tags r:id="rId17"/>
            </p:custDataLst>
          </p:nvPr>
        </p:nvSpPr>
        <p:spPr bwMode="auto">
          <a:xfrm>
            <a:off x="7116763" y="1639888"/>
            <a:ext cx="74930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3649258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433CA-AD24-78AF-09DE-EE1A5427D211}"/>
            </a:ext>
          </a:extLst>
        </p:cNvPr>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844A77A4-A1A1-2735-21BD-1FCBE902246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347" imgH="348" progId="TCLayout.ActiveDocument.1">
                  <p:embed/>
                </p:oleObj>
              </mc:Choice>
              <mc:Fallback>
                <p:oleObj name="think-cell Slide" r:id="rId20" imgW="347" imgH="348" progId="TCLayout.ActiveDocument.1">
                  <p:embed/>
                  <p:pic>
                    <p:nvPicPr>
                      <p:cNvPr id="18" name="Object 17" hidden="1">
                        <a:extLst>
                          <a:ext uri="{FF2B5EF4-FFF2-40B4-BE49-F238E27FC236}">
                            <a16:creationId xmlns:a16="http://schemas.microsoft.com/office/drawing/2014/main" id="{844A77A4-A1A1-2735-21BD-1FCBE9022463}"/>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F21DB1B1-1404-80F0-1BBD-34FC4ED73CE4}"/>
              </a:ext>
            </a:extLst>
          </p:cNvPr>
          <p:cNvSpPr/>
          <p:nvPr/>
        </p:nvSpPr>
        <p:spPr>
          <a:xfrm>
            <a:off x="516010" y="922019"/>
            <a:ext cx="7652630" cy="378565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s-I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9B82DA43-F80C-13E8-80C3-69B05A8D73B7}"/>
              </a:ext>
            </a:extLst>
          </p:cNvPr>
          <p:cNvSpPr txBox="1"/>
          <p:nvPr/>
        </p:nvSpPr>
        <p:spPr>
          <a:xfrm>
            <a:off x="496960" y="303535"/>
            <a:ext cx="8013410" cy="5539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s-IS" sz="3000" dirty="0">
                <a:solidFill>
                  <a:srgbClr val="008000"/>
                </a:solidFill>
                <a:latin typeface="Calibri"/>
                <a:cs typeface="Arial"/>
              </a:rPr>
              <a:t>Breytingar samþykktar í fjárhagsáætlun 2026</a:t>
            </a:r>
            <a:endParaRPr kumimoji="0" lang="is-IS" sz="3000" b="0" i="0" u="none" strike="noStrike" kern="1200" cap="none" spc="0" normalizeH="0" baseline="0" noProof="0" dirty="0">
              <a:ln>
                <a:noFill/>
              </a:ln>
              <a:solidFill>
                <a:srgbClr val="008000"/>
              </a:solidFill>
              <a:effectLst/>
              <a:uLnTx/>
              <a:uFillTx/>
              <a:latin typeface="Calibri"/>
              <a:ea typeface="+mn-ea"/>
              <a:cs typeface="Arial"/>
            </a:endParaRPr>
          </a:p>
        </p:txBody>
      </p:sp>
      <p:sp>
        <p:nvSpPr>
          <p:cNvPr id="3" name="TextBox 2">
            <a:extLst>
              <a:ext uri="{FF2B5EF4-FFF2-40B4-BE49-F238E27FC236}">
                <a16:creationId xmlns:a16="http://schemas.microsoft.com/office/drawing/2014/main" id="{E436E9A8-4F04-CAA0-B013-04F11E07687E}"/>
              </a:ext>
            </a:extLst>
          </p:cNvPr>
          <p:cNvSpPr txBox="1"/>
          <p:nvPr/>
        </p:nvSpPr>
        <p:spPr>
          <a:xfrm>
            <a:off x="633630" y="922019"/>
            <a:ext cx="7535010" cy="1046440"/>
          </a:xfrm>
          <a:prstGeom prst="rect">
            <a:avLst/>
          </a:prstGeom>
          <a:noFill/>
        </p:spPr>
        <p:txBody>
          <a:bodyPr wrap="square" lIns="91440" tIns="45720" rIns="91440" bIns="45720" rtlCol="0" anchor="t">
            <a:spAutoFit/>
          </a:bodyPr>
          <a:lstStyle/>
          <a:p>
            <a:pPr marL="285750" marR="0" lvl="0" indent="-285750" algn="l" defTabSz="457200" rtl="0" eaLnBrk="1" fontAlgn="auto" latinLnBrk="0" hangingPunct="1">
              <a:lnSpc>
                <a:spcPct val="100000"/>
              </a:lnSpc>
              <a:spcBef>
                <a:spcPts val="0"/>
              </a:spcBef>
              <a:spcAft>
                <a:spcPts val="1200"/>
              </a:spcAft>
              <a:buClr>
                <a:srgbClr val="008000"/>
              </a:buClr>
              <a:buSzTx/>
              <a:buFont typeface="Wingdings" panose="05000000000000000000" pitchFamily="2" charset="2"/>
              <a:buChar char="§"/>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1200"/>
              </a:spcAft>
              <a:buClr>
                <a:srgbClr val="008000"/>
              </a:buClr>
              <a:buSzTx/>
              <a:buFont typeface="Wingdings" panose="05000000000000000000" pitchFamily="2" charset="2"/>
              <a:buChar char="§"/>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600"/>
              </a:spcAft>
              <a:buClr>
                <a:srgbClr val="008000"/>
              </a:buClr>
              <a:buSzTx/>
              <a:buFontTx/>
              <a:buNone/>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C46AD5C7-ED9E-54B5-E49E-5C2456B4D8FA}"/>
              </a:ext>
            </a:extLst>
          </p:cNvPr>
          <p:cNvSpPr txBox="1"/>
          <p:nvPr/>
        </p:nvSpPr>
        <p:spPr>
          <a:xfrm>
            <a:off x="516010" y="931203"/>
            <a:ext cx="7593820" cy="4985980"/>
          </a:xfrm>
          <a:prstGeom prst="rect">
            <a:avLst/>
          </a:prstGeom>
          <a:noFill/>
        </p:spPr>
        <p:txBody>
          <a:bodyPr wrap="square" lIns="91440" tIns="45720" rIns="91440" bIns="45720" rtlCol="0" anchor="t">
            <a:spAutoFit/>
          </a:bodyPr>
          <a:lstStyle/>
          <a:p>
            <a:pPr algn="just">
              <a:spcAft>
                <a:spcPts val="600"/>
              </a:spcAft>
              <a:buClr>
                <a:srgbClr val="008000"/>
              </a:buClr>
              <a:defRPr/>
            </a:pPr>
            <a:r>
              <a:rPr lang="is-IS" sz="1600" b="1" dirty="0">
                <a:solidFill>
                  <a:prstClr val="black"/>
                </a:solidFill>
              </a:rPr>
              <a:t>Frístundadeild</a:t>
            </a:r>
          </a:p>
          <a:p>
            <a:pPr marL="285750" indent="-285750" algn="just">
              <a:spcAft>
                <a:spcPts val="600"/>
              </a:spcAft>
              <a:buClr>
                <a:srgbClr val="008000"/>
              </a:buClr>
              <a:buFont typeface="Wingdings" panose="05000000000000000000" pitchFamily="2" charset="2"/>
              <a:buChar char="§"/>
              <a:defRPr/>
            </a:pPr>
            <a:r>
              <a:rPr lang="is-IS" sz="1600" b="1" dirty="0">
                <a:solidFill>
                  <a:prstClr val="black"/>
                </a:solidFill>
              </a:rPr>
              <a:t>Félagsmiðstöðvar</a:t>
            </a:r>
          </a:p>
          <a:p>
            <a:pPr marL="285750" indent="-285750" algn="just">
              <a:spcAft>
                <a:spcPts val="600"/>
              </a:spcAft>
              <a:buClr>
                <a:srgbClr val="008000"/>
              </a:buClr>
              <a:buFont typeface="Wingdings" panose="05000000000000000000" pitchFamily="2" charset="2"/>
              <a:buChar char="§"/>
              <a:defRPr/>
            </a:pPr>
            <a:r>
              <a:rPr lang="is-IS" sz="1400" dirty="0">
                <a:solidFill>
                  <a:prstClr val="black"/>
                </a:solidFill>
              </a:rPr>
              <a:t>Menntasvið stefnir að því að fjölga opnunum og styrkja verulega markvisst forvarnastarf og verkefni til stuðnings við miðstigið, 5.- 7. bekk, í félagsmiðstöðvum Kópavogs. Skipulagt miðstigsstarf er mikilvæg forvörn gegn aukinni áhættuhegðun barna á þeim aldri.</a:t>
            </a:r>
          </a:p>
          <a:p>
            <a:pPr marL="285750" indent="-285750" algn="just">
              <a:spcAft>
                <a:spcPts val="600"/>
              </a:spcAft>
              <a:buClr>
                <a:srgbClr val="008000"/>
              </a:buClr>
              <a:buFont typeface="Wingdings" panose="05000000000000000000" pitchFamily="2" charset="2"/>
              <a:buChar char="§"/>
              <a:defRPr/>
            </a:pPr>
            <a:r>
              <a:rPr lang="is-IS" sz="1400" dirty="0">
                <a:solidFill>
                  <a:prstClr val="black"/>
                </a:solidFill>
              </a:rPr>
              <a:t>Einnig er stefnt að því að fjölga föstudagsopnunum á unglingastigi félagsmiðstöðva til að mæta betur þörfum þess hóps. Breytingarnar eru í samræmi við tillögur barnaþingmanna og ungmennaráðs. Nánari útfærsla og skipulag aukinnar þjónustu fer fram á næstu mánuðum í samvinnu við stjórnendur og starfsfólk félagsmiðstöðva.</a:t>
            </a:r>
          </a:p>
          <a:p>
            <a:pPr marL="285750" indent="-285750" algn="just">
              <a:spcAft>
                <a:spcPts val="600"/>
              </a:spcAft>
              <a:buClr>
                <a:srgbClr val="008000"/>
              </a:buClr>
              <a:buFont typeface="Wingdings" panose="05000000000000000000" pitchFamily="2" charset="2"/>
              <a:buChar char="§"/>
              <a:defRPr/>
            </a:pPr>
            <a:r>
              <a:rPr lang="is-IS" sz="1400" dirty="0">
                <a:solidFill>
                  <a:prstClr val="black"/>
                </a:solidFill>
              </a:rPr>
              <a:t>Til að gera þessar breytingar mögulegar er lagt til að veitt verði viðbótarfjárheimild sem samsvarar 20% </a:t>
            </a:r>
            <a:r>
              <a:rPr lang="is-IS" sz="1400" dirty="0" err="1">
                <a:solidFill>
                  <a:prstClr val="black"/>
                </a:solidFill>
              </a:rPr>
              <a:t>stg</a:t>
            </a:r>
            <a:r>
              <a:rPr lang="is-IS" sz="1400" dirty="0">
                <a:solidFill>
                  <a:prstClr val="black"/>
                </a:solidFill>
              </a:rPr>
              <a:t>. í hverja félagsmiðstöð á starfstíma skóla, þ.e. sept. til maí. Áætlaður kostnaður er </a:t>
            </a:r>
            <a:r>
              <a:rPr lang="is-IS" sz="1400" b="1" dirty="0">
                <a:solidFill>
                  <a:prstClr val="black"/>
                </a:solidFill>
              </a:rPr>
              <a:t>14,5 m.kr.</a:t>
            </a:r>
          </a:p>
          <a:p>
            <a:pPr marL="285750" indent="-285750" algn="just">
              <a:spcAft>
                <a:spcPts val="600"/>
              </a:spcAft>
              <a:buClr>
                <a:srgbClr val="008000"/>
              </a:buClr>
              <a:buFont typeface="Wingdings" panose="05000000000000000000" pitchFamily="2" charset="2"/>
              <a:buChar char="§"/>
              <a:defRPr/>
            </a:pPr>
            <a:endParaRPr lang="is-IS" sz="1600" dirty="0">
              <a:solidFill>
                <a:prstClr val="black"/>
              </a:solidFill>
            </a:endParaRPr>
          </a:p>
          <a:p>
            <a:pPr marL="285750" indent="-285750" algn="just">
              <a:spcAft>
                <a:spcPts val="600"/>
              </a:spcAft>
              <a:buClr>
                <a:srgbClr val="008000"/>
              </a:buClr>
              <a:buFont typeface="Wingdings" panose="05000000000000000000" pitchFamily="2" charset="2"/>
              <a:buChar char="§"/>
              <a:defRPr/>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742950" lvl="1" indent="-285750" algn="just">
              <a:spcAft>
                <a:spcPts val="600"/>
              </a:spcAft>
              <a:buClr>
                <a:srgbClr val="008000"/>
              </a:buClr>
              <a:buFont typeface="Wingdings" panose="05000000000000000000" pitchFamily="2" charset="2"/>
              <a:buChar char="§"/>
              <a:defRPr/>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285750" indent="-285750" algn="just">
              <a:spcAft>
                <a:spcPts val="600"/>
              </a:spcAft>
              <a:buClr>
                <a:srgbClr val="008000"/>
              </a:buClr>
              <a:buFont typeface="Wingdings" panose="05000000000000000000" pitchFamily="2" charset="2"/>
              <a:buChar char="§"/>
              <a:defRPr/>
            </a:pPr>
            <a:endParaRPr lang="is-IS" sz="1600" dirty="0">
              <a:solidFill>
                <a:prstClr val="black"/>
              </a:solidFill>
              <a:latin typeface="Calibri"/>
            </a:endParaRPr>
          </a:p>
          <a:p>
            <a:pPr marL="742950" lvl="1" indent="-285750" algn="just">
              <a:spcAft>
                <a:spcPts val="600"/>
              </a:spcAft>
              <a:buClr>
                <a:srgbClr val="008000"/>
              </a:buClr>
              <a:buFont typeface="Wingdings" panose="05000000000000000000" pitchFamily="2" charset="2"/>
              <a:buChar char="ü"/>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742950" lvl="1" indent="-285750" algn="just">
              <a:spcAft>
                <a:spcPts val="600"/>
              </a:spcAft>
              <a:buClr>
                <a:srgbClr val="008000"/>
              </a:buClr>
              <a:buFont typeface="Wingdings" panose="05000000000000000000" pitchFamily="2" charset="2"/>
              <a:buChar char="ü"/>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 Placeholder 2">
            <a:extLst>
              <a:ext uri="{FF2B5EF4-FFF2-40B4-BE49-F238E27FC236}">
                <a16:creationId xmlns:a16="http://schemas.microsoft.com/office/drawing/2014/main" id="{3B0BE927-33A1-E9F7-9FED-AA9325F0E8F9}"/>
              </a:ext>
            </a:extLst>
          </p:cNvPr>
          <p:cNvSpPr>
            <a:spLocks noGrp="1"/>
          </p:cNvSpPr>
          <p:nvPr>
            <p:custDataLst>
              <p:tags r:id="rId2"/>
            </p:custDataLst>
          </p:nvPr>
        </p:nvSpPr>
        <p:spPr bwMode="auto">
          <a:xfrm>
            <a:off x="609758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0" name="Text Placeholder 2">
            <a:extLst>
              <a:ext uri="{FF2B5EF4-FFF2-40B4-BE49-F238E27FC236}">
                <a16:creationId xmlns:a16="http://schemas.microsoft.com/office/drawing/2014/main" id="{3C31B5CE-23A5-2208-4875-17AAADD70B40}"/>
              </a:ext>
            </a:extLst>
          </p:cNvPr>
          <p:cNvSpPr>
            <a:spLocks noGrp="1"/>
          </p:cNvSpPr>
          <p:nvPr>
            <p:custDataLst>
              <p:tags r:id="rId3"/>
            </p:custDataLst>
          </p:nvPr>
        </p:nvSpPr>
        <p:spPr bwMode="auto">
          <a:xfrm>
            <a:off x="777716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6" name="Text Placeholder 2">
            <a:extLst>
              <a:ext uri="{FF2B5EF4-FFF2-40B4-BE49-F238E27FC236}">
                <a16:creationId xmlns:a16="http://schemas.microsoft.com/office/drawing/2014/main" id="{927BA1E4-D509-E0D1-5BB1-78F48B62E77B}"/>
              </a:ext>
            </a:extLst>
          </p:cNvPr>
          <p:cNvSpPr>
            <a:spLocks noGrp="1"/>
          </p:cNvSpPr>
          <p:nvPr>
            <p:custDataLst>
              <p:tags r:id="rId4"/>
            </p:custDataLst>
          </p:nvPr>
        </p:nvSpPr>
        <p:spPr bwMode="auto">
          <a:xfrm>
            <a:off x="705802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1" name="Text Placeholder 2">
            <a:extLst>
              <a:ext uri="{FF2B5EF4-FFF2-40B4-BE49-F238E27FC236}">
                <a16:creationId xmlns:a16="http://schemas.microsoft.com/office/drawing/2014/main" id="{5BF697F2-DB1A-A836-646C-471C2016DE98}"/>
              </a:ext>
            </a:extLst>
          </p:cNvPr>
          <p:cNvSpPr>
            <a:spLocks noGrp="1"/>
          </p:cNvSpPr>
          <p:nvPr>
            <p:custDataLst>
              <p:tags r:id="rId5"/>
            </p:custDataLst>
          </p:nvPr>
        </p:nvSpPr>
        <p:spPr bwMode="auto">
          <a:xfrm>
            <a:off x="753745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2" name="Text Placeholder 2">
            <a:extLst>
              <a:ext uri="{FF2B5EF4-FFF2-40B4-BE49-F238E27FC236}">
                <a16:creationId xmlns:a16="http://schemas.microsoft.com/office/drawing/2014/main" id="{C8D845BA-D675-90AE-337E-353B18806357}"/>
              </a:ext>
            </a:extLst>
          </p:cNvPr>
          <p:cNvSpPr>
            <a:spLocks noGrp="1"/>
          </p:cNvSpPr>
          <p:nvPr>
            <p:custDataLst>
              <p:tags r:id="rId6"/>
            </p:custDataLst>
          </p:nvPr>
        </p:nvSpPr>
        <p:spPr bwMode="auto">
          <a:xfrm>
            <a:off x="729773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0" name="Text Placeholder 2">
            <a:extLst>
              <a:ext uri="{FF2B5EF4-FFF2-40B4-BE49-F238E27FC236}">
                <a16:creationId xmlns:a16="http://schemas.microsoft.com/office/drawing/2014/main" id="{F05D3AC9-1A81-169A-28D4-49A43988C137}"/>
              </a:ext>
            </a:extLst>
          </p:cNvPr>
          <p:cNvSpPr>
            <a:spLocks noGrp="1"/>
          </p:cNvSpPr>
          <p:nvPr>
            <p:custDataLst>
              <p:tags r:id="rId7"/>
            </p:custDataLst>
          </p:nvPr>
        </p:nvSpPr>
        <p:spPr bwMode="auto">
          <a:xfrm>
            <a:off x="633888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7" name="Text Placeholder 2">
            <a:extLst>
              <a:ext uri="{FF2B5EF4-FFF2-40B4-BE49-F238E27FC236}">
                <a16:creationId xmlns:a16="http://schemas.microsoft.com/office/drawing/2014/main" id="{B0EA63AD-689B-FD8A-C281-2A2D98DFB0F1}"/>
              </a:ext>
            </a:extLst>
          </p:cNvPr>
          <p:cNvSpPr>
            <a:spLocks noGrp="1"/>
          </p:cNvSpPr>
          <p:nvPr>
            <p:custDataLst>
              <p:tags r:id="rId8"/>
            </p:custDataLst>
          </p:nvPr>
        </p:nvSpPr>
        <p:spPr bwMode="auto">
          <a:xfrm>
            <a:off x="681831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9" name="Text Placeholder 2">
            <a:extLst>
              <a:ext uri="{FF2B5EF4-FFF2-40B4-BE49-F238E27FC236}">
                <a16:creationId xmlns:a16="http://schemas.microsoft.com/office/drawing/2014/main" id="{3EAA2B7B-1BCC-9454-4864-39DCB93F1B43}"/>
              </a:ext>
            </a:extLst>
          </p:cNvPr>
          <p:cNvSpPr>
            <a:spLocks noGrp="1"/>
          </p:cNvSpPr>
          <p:nvPr>
            <p:custDataLst>
              <p:tags r:id="rId9"/>
            </p:custDataLst>
          </p:nvPr>
        </p:nvSpPr>
        <p:spPr bwMode="auto">
          <a:xfrm>
            <a:off x="657860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2" name="Text Placeholder 2">
            <a:extLst>
              <a:ext uri="{FF2B5EF4-FFF2-40B4-BE49-F238E27FC236}">
                <a16:creationId xmlns:a16="http://schemas.microsoft.com/office/drawing/2014/main" id="{D353F28D-AF90-71C5-029B-0E9C0F4EE33B}"/>
              </a:ext>
            </a:extLst>
          </p:cNvPr>
          <p:cNvSpPr>
            <a:spLocks noGrp="1"/>
          </p:cNvSpPr>
          <p:nvPr>
            <p:custDataLst>
              <p:tags r:id="rId10"/>
            </p:custDataLst>
          </p:nvPr>
        </p:nvSpPr>
        <p:spPr bwMode="auto">
          <a:xfrm>
            <a:off x="585787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3" name="Text Placeholder 2">
            <a:extLst>
              <a:ext uri="{FF2B5EF4-FFF2-40B4-BE49-F238E27FC236}">
                <a16:creationId xmlns:a16="http://schemas.microsoft.com/office/drawing/2014/main" id="{EADC64C4-900B-55FC-53BD-77CB02940998}"/>
              </a:ext>
            </a:extLst>
          </p:cNvPr>
          <p:cNvSpPr>
            <a:spLocks noGrp="1"/>
          </p:cNvSpPr>
          <p:nvPr>
            <p:custDataLst>
              <p:tags r:id="rId11"/>
            </p:custDataLst>
          </p:nvPr>
        </p:nvSpPr>
        <p:spPr bwMode="auto">
          <a:xfrm>
            <a:off x="561816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4" name="Text Placeholder 2">
            <a:extLst>
              <a:ext uri="{FF2B5EF4-FFF2-40B4-BE49-F238E27FC236}">
                <a16:creationId xmlns:a16="http://schemas.microsoft.com/office/drawing/2014/main" id="{6B53C97F-5BDF-4243-8A28-6A6F1DD8682E}"/>
              </a:ext>
            </a:extLst>
          </p:cNvPr>
          <p:cNvSpPr>
            <a:spLocks noGrp="1"/>
          </p:cNvSpPr>
          <p:nvPr>
            <p:custDataLst>
              <p:tags r:id="rId12"/>
            </p:custDataLst>
          </p:nvPr>
        </p:nvSpPr>
        <p:spPr bwMode="auto">
          <a:xfrm>
            <a:off x="537845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5" name="Text Placeholder 2">
            <a:extLst>
              <a:ext uri="{FF2B5EF4-FFF2-40B4-BE49-F238E27FC236}">
                <a16:creationId xmlns:a16="http://schemas.microsoft.com/office/drawing/2014/main" id="{A031E0F9-9A6F-01E8-9DA2-CBF617A08D4D}"/>
              </a:ext>
            </a:extLst>
          </p:cNvPr>
          <p:cNvSpPr>
            <a:spLocks noGrp="1"/>
          </p:cNvSpPr>
          <p:nvPr>
            <p:custDataLst>
              <p:tags r:id="rId13"/>
            </p:custDataLst>
          </p:nvPr>
        </p:nvSpPr>
        <p:spPr bwMode="auto">
          <a:xfrm>
            <a:off x="513873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6" name="Text Placeholder 2">
            <a:extLst>
              <a:ext uri="{FF2B5EF4-FFF2-40B4-BE49-F238E27FC236}">
                <a16:creationId xmlns:a16="http://schemas.microsoft.com/office/drawing/2014/main" id="{4589D35D-0A3F-08BD-B08F-A8BC0BC1ECE1}"/>
              </a:ext>
            </a:extLst>
          </p:cNvPr>
          <p:cNvSpPr>
            <a:spLocks noGrp="1"/>
          </p:cNvSpPr>
          <p:nvPr>
            <p:custDataLst>
              <p:tags r:id="rId14"/>
            </p:custDataLst>
          </p:nvPr>
        </p:nvSpPr>
        <p:spPr bwMode="auto">
          <a:xfrm>
            <a:off x="489902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7" name="Text Placeholder 2">
            <a:extLst>
              <a:ext uri="{FF2B5EF4-FFF2-40B4-BE49-F238E27FC236}">
                <a16:creationId xmlns:a16="http://schemas.microsoft.com/office/drawing/2014/main" id="{A8184D32-0B1D-4419-5108-26752A9C834A}"/>
              </a:ext>
            </a:extLst>
          </p:cNvPr>
          <p:cNvSpPr>
            <a:spLocks noGrp="1"/>
          </p:cNvSpPr>
          <p:nvPr>
            <p:custDataLst>
              <p:tags r:id="rId15"/>
            </p:custDataLst>
          </p:nvPr>
        </p:nvSpPr>
        <p:spPr bwMode="auto">
          <a:xfrm>
            <a:off x="465931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7" name="Text Placeholder 2">
            <a:extLst>
              <a:ext uri="{FF2B5EF4-FFF2-40B4-BE49-F238E27FC236}">
                <a16:creationId xmlns:a16="http://schemas.microsoft.com/office/drawing/2014/main" id="{BAD1665B-1787-DF21-3785-6FA1DEB05BC2}"/>
              </a:ext>
            </a:extLst>
          </p:cNvPr>
          <p:cNvSpPr>
            <a:spLocks noGrp="1"/>
          </p:cNvSpPr>
          <p:nvPr>
            <p:custDataLst>
              <p:tags r:id="rId16"/>
            </p:custDataLst>
          </p:nvPr>
        </p:nvSpPr>
        <p:spPr bwMode="auto">
          <a:xfrm>
            <a:off x="6453188" y="1639888"/>
            <a:ext cx="2968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9" name="Text Placeholder 2">
            <a:extLst>
              <a:ext uri="{FF2B5EF4-FFF2-40B4-BE49-F238E27FC236}">
                <a16:creationId xmlns:a16="http://schemas.microsoft.com/office/drawing/2014/main" id="{AD038856-9608-BCA8-CADE-DE363309DA4F}"/>
              </a:ext>
            </a:extLst>
          </p:cNvPr>
          <p:cNvSpPr>
            <a:spLocks noGrp="1"/>
          </p:cNvSpPr>
          <p:nvPr>
            <p:custDataLst>
              <p:tags r:id="rId17"/>
            </p:custDataLst>
          </p:nvPr>
        </p:nvSpPr>
        <p:spPr bwMode="auto">
          <a:xfrm>
            <a:off x="7116763" y="1639888"/>
            <a:ext cx="74930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1779551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52D4D-F106-701F-D516-8805D3D952F2}"/>
            </a:ext>
          </a:extLst>
        </p:cNvPr>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494DB2C1-E412-4BD4-02C0-8F123081312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347" imgH="348" progId="TCLayout.ActiveDocument.1">
                  <p:embed/>
                </p:oleObj>
              </mc:Choice>
              <mc:Fallback>
                <p:oleObj name="think-cell Slide" r:id="rId20" imgW="347" imgH="348" progId="TCLayout.ActiveDocument.1">
                  <p:embed/>
                  <p:pic>
                    <p:nvPicPr>
                      <p:cNvPr id="18" name="Object 17" hidden="1">
                        <a:extLst>
                          <a:ext uri="{FF2B5EF4-FFF2-40B4-BE49-F238E27FC236}">
                            <a16:creationId xmlns:a16="http://schemas.microsoft.com/office/drawing/2014/main" id="{494DB2C1-E412-4BD4-02C0-8F123081312B}"/>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2B5AAA16-2C14-92DD-6F18-B6A2FF19B5C1}"/>
              </a:ext>
            </a:extLst>
          </p:cNvPr>
          <p:cNvSpPr/>
          <p:nvPr/>
        </p:nvSpPr>
        <p:spPr>
          <a:xfrm>
            <a:off x="516010" y="922019"/>
            <a:ext cx="7652630" cy="378565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s-I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65548534-AE22-142C-5800-6581782FFF19}"/>
              </a:ext>
            </a:extLst>
          </p:cNvPr>
          <p:cNvSpPr txBox="1"/>
          <p:nvPr/>
        </p:nvSpPr>
        <p:spPr>
          <a:xfrm>
            <a:off x="496960" y="303535"/>
            <a:ext cx="8013410" cy="5539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s-IS" sz="3000" dirty="0">
                <a:solidFill>
                  <a:srgbClr val="008000"/>
                </a:solidFill>
                <a:latin typeface="Calibri"/>
                <a:cs typeface="Arial"/>
              </a:rPr>
              <a:t>Breytingar samþykktar í fjárhagsáætlun 2026</a:t>
            </a:r>
            <a:endParaRPr kumimoji="0" lang="is-IS" sz="3000" b="0" i="0" u="none" strike="noStrike" kern="1200" cap="none" spc="0" normalizeH="0" baseline="0" noProof="0" dirty="0">
              <a:ln>
                <a:noFill/>
              </a:ln>
              <a:solidFill>
                <a:srgbClr val="008000"/>
              </a:solidFill>
              <a:effectLst/>
              <a:uLnTx/>
              <a:uFillTx/>
              <a:latin typeface="Calibri"/>
              <a:ea typeface="+mn-ea"/>
              <a:cs typeface="Arial"/>
            </a:endParaRPr>
          </a:p>
        </p:txBody>
      </p:sp>
      <p:sp>
        <p:nvSpPr>
          <p:cNvPr id="3" name="TextBox 2">
            <a:extLst>
              <a:ext uri="{FF2B5EF4-FFF2-40B4-BE49-F238E27FC236}">
                <a16:creationId xmlns:a16="http://schemas.microsoft.com/office/drawing/2014/main" id="{DCCFFF5D-8092-F051-5999-88C28F741F20}"/>
              </a:ext>
            </a:extLst>
          </p:cNvPr>
          <p:cNvSpPr txBox="1"/>
          <p:nvPr/>
        </p:nvSpPr>
        <p:spPr>
          <a:xfrm>
            <a:off x="633630" y="922019"/>
            <a:ext cx="7535010" cy="1046440"/>
          </a:xfrm>
          <a:prstGeom prst="rect">
            <a:avLst/>
          </a:prstGeom>
          <a:noFill/>
        </p:spPr>
        <p:txBody>
          <a:bodyPr wrap="square" lIns="91440" tIns="45720" rIns="91440" bIns="45720" rtlCol="0" anchor="t">
            <a:spAutoFit/>
          </a:bodyPr>
          <a:lstStyle/>
          <a:p>
            <a:pPr marL="285750" marR="0" lvl="0" indent="-285750" algn="l" defTabSz="457200" rtl="0" eaLnBrk="1" fontAlgn="auto" latinLnBrk="0" hangingPunct="1">
              <a:lnSpc>
                <a:spcPct val="100000"/>
              </a:lnSpc>
              <a:spcBef>
                <a:spcPts val="0"/>
              </a:spcBef>
              <a:spcAft>
                <a:spcPts val="1200"/>
              </a:spcAft>
              <a:buClr>
                <a:srgbClr val="008000"/>
              </a:buClr>
              <a:buSzTx/>
              <a:buFont typeface="Wingdings" panose="05000000000000000000" pitchFamily="2" charset="2"/>
              <a:buChar char="§"/>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1200"/>
              </a:spcAft>
              <a:buClr>
                <a:srgbClr val="008000"/>
              </a:buClr>
              <a:buSzTx/>
              <a:buFont typeface="Wingdings" panose="05000000000000000000" pitchFamily="2" charset="2"/>
              <a:buChar char="§"/>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600"/>
              </a:spcAft>
              <a:buClr>
                <a:srgbClr val="008000"/>
              </a:buClr>
              <a:buSzTx/>
              <a:buFontTx/>
              <a:buNone/>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0FEFDFC7-C1F5-7139-2FBE-04C292A9D221}"/>
              </a:ext>
            </a:extLst>
          </p:cNvPr>
          <p:cNvSpPr txBox="1"/>
          <p:nvPr/>
        </p:nvSpPr>
        <p:spPr>
          <a:xfrm>
            <a:off x="516010" y="931203"/>
            <a:ext cx="7593820" cy="5447645"/>
          </a:xfrm>
          <a:prstGeom prst="rect">
            <a:avLst/>
          </a:prstGeom>
          <a:noFill/>
        </p:spPr>
        <p:txBody>
          <a:bodyPr wrap="square" lIns="91440" tIns="45720" rIns="91440" bIns="45720" rtlCol="0" anchor="t">
            <a:spAutoFit/>
          </a:bodyPr>
          <a:lstStyle/>
          <a:p>
            <a:pPr algn="just">
              <a:spcAft>
                <a:spcPts val="600"/>
              </a:spcAft>
              <a:buClr>
                <a:srgbClr val="008000"/>
              </a:buClr>
              <a:defRPr/>
            </a:pPr>
            <a:r>
              <a:rPr lang="is-IS" sz="1600" b="1" dirty="0">
                <a:solidFill>
                  <a:prstClr val="black"/>
                </a:solidFill>
              </a:rPr>
              <a:t>Grunnskóladeild</a:t>
            </a:r>
          </a:p>
          <a:p>
            <a:pPr marL="285750" indent="-285750" algn="just">
              <a:spcAft>
                <a:spcPts val="600"/>
              </a:spcAft>
              <a:buClr>
                <a:srgbClr val="008000"/>
              </a:buClr>
              <a:buFont typeface="Wingdings" panose="05000000000000000000" pitchFamily="2" charset="2"/>
              <a:buChar char="§"/>
              <a:defRPr/>
            </a:pPr>
            <a:r>
              <a:rPr lang="is-IS" sz="1600" b="1" dirty="0">
                <a:solidFill>
                  <a:prstClr val="black"/>
                </a:solidFill>
              </a:rPr>
              <a:t>Skólabókasöfn</a:t>
            </a:r>
          </a:p>
          <a:p>
            <a:pPr marL="285750" indent="-285750" algn="just">
              <a:spcAft>
                <a:spcPts val="600"/>
              </a:spcAft>
              <a:buClr>
                <a:srgbClr val="008000"/>
              </a:buClr>
              <a:buFont typeface="Wingdings" panose="05000000000000000000" pitchFamily="2" charset="2"/>
              <a:buChar char="§"/>
              <a:defRPr/>
            </a:pPr>
            <a:r>
              <a:rPr lang="is-IS" sz="1400" dirty="0">
                <a:solidFill>
                  <a:prstClr val="black"/>
                </a:solidFill>
              </a:rPr>
              <a:t>Unnið er að innleiðingu nýrrar læsisáætlunar í skóla- og frístundastarfi og mikil áhersla er lögð á hlutverk skólabókasafna í eflingu læsis. Núverandi úthlutun stöðugilda til bókasafnsstarfa byggir á fjölda nemenda í viðkomandi skóla. Minnstu skólarnir hafa of lágt stöðuhlutfall til að geta boðið upp á markvissa þjónustu í skólasöfnum í anda læsisáætlunarinnar.</a:t>
            </a:r>
          </a:p>
          <a:p>
            <a:pPr marL="285750" indent="-285750" algn="just">
              <a:spcAft>
                <a:spcPts val="600"/>
              </a:spcAft>
              <a:buClr>
                <a:srgbClr val="008000"/>
              </a:buClr>
              <a:buFont typeface="Wingdings" panose="05000000000000000000" pitchFamily="2" charset="2"/>
              <a:buChar char="§"/>
              <a:defRPr/>
            </a:pPr>
            <a:r>
              <a:rPr lang="is-IS" sz="1400" dirty="0">
                <a:solidFill>
                  <a:prstClr val="black"/>
                </a:solidFill>
              </a:rPr>
              <a:t>Lagt hefur verið til að veitt verði viðbótarfjárheimild í fjárhagsáætlun 2026 svo allir skólar fái að lágmarki 75% stöðugildi til bókasafnsstarfa. Stærri skólar, sem hafa nú þegar hærra hlutfall í samræmi við nemendafjölda halda óbreyttu framlagi. Áætlaður kostnaður vegna viðbótarfjárheimildar skv. þessari tillögu samsvarar 1,08 </a:t>
            </a:r>
            <a:r>
              <a:rPr lang="is-IS" sz="1400" dirty="0" err="1">
                <a:solidFill>
                  <a:prstClr val="black"/>
                </a:solidFill>
              </a:rPr>
              <a:t>stg</a:t>
            </a:r>
            <a:r>
              <a:rPr lang="is-IS" sz="1400" dirty="0">
                <a:solidFill>
                  <a:prstClr val="black"/>
                </a:solidFill>
              </a:rPr>
              <a:t>. eða </a:t>
            </a:r>
            <a:r>
              <a:rPr lang="is-IS" sz="1400" b="1" dirty="0">
                <a:solidFill>
                  <a:prstClr val="black"/>
                </a:solidFill>
              </a:rPr>
              <a:t>10,3 m.kr. </a:t>
            </a:r>
            <a:r>
              <a:rPr lang="is-IS" sz="1400" dirty="0">
                <a:solidFill>
                  <a:prstClr val="black"/>
                </a:solidFill>
              </a:rPr>
              <a:t>á ársgrundvelli Einnig er stefnt að því að efla bókakaup á skólasöfnum. Núverandi úthlutun til bókakaupa er samtals 3 m.kr. á ári, sem deilist niður á skóla í samræmi við fjölda nemenda. Lagt er til að úthlutun til bókakaupa í bókasöfnum hækki um samtals </a:t>
            </a:r>
            <a:r>
              <a:rPr lang="is-IS" sz="1400" b="1" dirty="0">
                <a:solidFill>
                  <a:prstClr val="black"/>
                </a:solidFill>
              </a:rPr>
              <a:t>1,5 m.kr. </a:t>
            </a:r>
            <a:r>
              <a:rPr lang="is-IS" sz="1400" dirty="0">
                <a:solidFill>
                  <a:prstClr val="black"/>
                </a:solidFill>
              </a:rPr>
              <a:t>á ári.</a:t>
            </a:r>
          </a:p>
          <a:p>
            <a:pPr marL="285750" indent="-285750" algn="just">
              <a:spcAft>
                <a:spcPts val="600"/>
              </a:spcAft>
              <a:buClr>
                <a:srgbClr val="008000"/>
              </a:buClr>
              <a:buFont typeface="Wingdings" panose="05000000000000000000" pitchFamily="2" charset="2"/>
              <a:buChar char="§"/>
              <a:defRPr/>
            </a:pPr>
            <a:endParaRPr lang="is-IS" sz="1600" b="1" dirty="0">
              <a:solidFill>
                <a:prstClr val="black"/>
              </a:solidFill>
            </a:endParaRPr>
          </a:p>
          <a:p>
            <a:pPr marL="285750" indent="-285750" algn="just">
              <a:spcAft>
                <a:spcPts val="600"/>
              </a:spcAft>
              <a:buClr>
                <a:srgbClr val="008000"/>
              </a:buClr>
              <a:buFont typeface="Wingdings" panose="05000000000000000000" pitchFamily="2" charset="2"/>
              <a:buChar char="§"/>
              <a:defRPr/>
            </a:pPr>
            <a:endParaRPr lang="is-IS" sz="1600" dirty="0">
              <a:solidFill>
                <a:prstClr val="black"/>
              </a:solidFill>
            </a:endParaRPr>
          </a:p>
          <a:p>
            <a:pPr marL="285750" indent="-285750" algn="just">
              <a:spcAft>
                <a:spcPts val="600"/>
              </a:spcAft>
              <a:buClr>
                <a:srgbClr val="008000"/>
              </a:buClr>
              <a:buFont typeface="Wingdings" panose="05000000000000000000" pitchFamily="2" charset="2"/>
              <a:buChar char="§"/>
              <a:defRPr/>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742950" lvl="1" indent="-285750" algn="just">
              <a:spcAft>
                <a:spcPts val="600"/>
              </a:spcAft>
              <a:buClr>
                <a:srgbClr val="008000"/>
              </a:buClr>
              <a:buFont typeface="Wingdings" panose="05000000000000000000" pitchFamily="2" charset="2"/>
              <a:buChar char="§"/>
              <a:defRPr/>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285750" indent="-285750" algn="just">
              <a:spcAft>
                <a:spcPts val="600"/>
              </a:spcAft>
              <a:buClr>
                <a:srgbClr val="008000"/>
              </a:buClr>
              <a:buFont typeface="Wingdings" panose="05000000000000000000" pitchFamily="2" charset="2"/>
              <a:buChar char="§"/>
              <a:defRPr/>
            </a:pPr>
            <a:endParaRPr lang="is-IS" sz="1600" dirty="0">
              <a:solidFill>
                <a:prstClr val="black"/>
              </a:solidFill>
              <a:latin typeface="Calibri"/>
            </a:endParaRPr>
          </a:p>
          <a:p>
            <a:pPr marL="742950" lvl="1" indent="-285750" algn="just">
              <a:spcAft>
                <a:spcPts val="600"/>
              </a:spcAft>
              <a:buClr>
                <a:srgbClr val="008000"/>
              </a:buClr>
              <a:buFont typeface="Wingdings" panose="05000000000000000000" pitchFamily="2" charset="2"/>
              <a:buChar char="ü"/>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742950" lvl="1" indent="-285750" algn="just">
              <a:spcAft>
                <a:spcPts val="600"/>
              </a:spcAft>
              <a:buClr>
                <a:srgbClr val="008000"/>
              </a:buClr>
              <a:buFont typeface="Wingdings" panose="05000000000000000000" pitchFamily="2" charset="2"/>
              <a:buChar char="ü"/>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 Placeholder 2">
            <a:extLst>
              <a:ext uri="{FF2B5EF4-FFF2-40B4-BE49-F238E27FC236}">
                <a16:creationId xmlns:a16="http://schemas.microsoft.com/office/drawing/2014/main" id="{FF32A0F8-0FC1-E4AA-CAAF-F089A59EA280}"/>
              </a:ext>
            </a:extLst>
          </p:cNvPr>
          <p:cNvSpPr>
            <a:spLocks noGrp="1"/>
          </p:cNvSpPr>
          <p:nvPr>
            <p:custDataLst>
              <p:tags r:id="rId2"/>
            </p:custDataLst>
          </p:nvPr>
        </p:nvSpPr>
        <p:spPr bwMode="auto">
          <a:xfrm>
            <a:off x="609758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0" name="Text Placeholder 2">
            <a:extLst>
              <a:ext uri="{FF2B5EF4-FFF2-40B4-BE49-F238E27FC236}">
                <a16:creationId xmlns:a16="http://schemas.microsoft.com/office/drawing/2014/main" id="{F008A609-C25D-25C9-2A0F-5A667C5365D1}"/>
              </a:ext>
            </a:extLst>
          </p:cNvPr>
          <p:cNvSpPr>
            <a:spLocks noGrp="1"/>
          </p:cNvSpPr>
          <p:nvPr>
            <p:custDataLst>
              <p:tags r:id="rId3"/>
            </p:custDataLst>
          </p:nvPr>
        </p:nvSpPr>
        <p:spPr bwMode="auto">
          <a:xfrm>
            <a:off x="777716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6" name="Text Placeholder 2">
            <a:extLst>
              <a:ext uri="{FF2B5EF4-FFF2-40B4-BE49-F238E27FC236}">
                <a16:creationId xmlns:a16="http://schemas.microsoft.com/office/drawing/2014/main" id="{F9BC6DA9-F9AB-EB83-5978-BCB36E96ABE5}"/>
              </a:ext>
            </a:extLst>
          </p:cNvPr>
          <p:cNvSpPr>
            <a:spLocks noGrp="1"/>
          </p:cNvSpPr>
          <p:nvPr>
            <p:custDataLst>
              <p:tags r:id="rId4"/>
            </p:custDataLst>
          </p:nvPr>
        </p:nvSpPr>
        <p:spPr bwMode="auto">
          <a:xfrm>
            <a:off x="705802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1" name="Text Placeholder 2">
            <a:extLst>
              <a:ext uri="{FF2B5EF4-FFF2-40B4-BE49-F238E27FC236}">
                <a16:creationId xmlns:a16="http://schemas.microsoft.com/office/drawing/2014/main" id="{11D43F64-DD58-1668-3151-298C0EAB3464}"/>
              </a:ext>
            </a:extLst>
          </p:cNvPr>
          <p:cNvSpPr>
            <a:spLocks noGrp="1"/>
          </p:cNvSpPr>
          <p:nvPr>
            <p:custDataLst>
              <p:tags r:id="rId5"/>
            </p:custDataLst>
          </p:nvPr>
        </p:nvSpPr>
        <p:spPr bwMode="auto">
          <a:xfrm>
            <a:off x="753745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2" name="Text Placeholder 2">
            <a:extLst>
              <a:ext uri="{FF2B5EF4-FFF2-40B4-BE49-F238E27FC236}">
                <a16:creationId xmlns:a16="http://schemas.microsoft.com/office/drawing/2014/main" id="{0604C3F8-A93E-F0A7-E410-336CD2910020}"/>
              </a:ext>
            </a:extLst>
          </p:cNvPr>
          <p:cNvSpPr>
            <a:spLocks noGrp="1"/>
          </p:cNvSpPr>
          <p:nvPr>
            <p:custDataLst>
              <p:tags r:id="rId6"/>
            </p:custDataLst>
          </p:nvPr>
        </p:nvSpPr>
        <p:spPr bwMode="auto">
          <a:xfrm>
            <a:off x="729773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0" name="Text Placeholder 2">
            <a:extLst>
              <a:ext uri="{FF2B5EF4-FFF2-40B4-BE49-F238E27FC236}">
                <a16:creationId xmlns:a16="http://schemas.microsoft.com/office/drawing/2014/main" id="{B6D0283B-A46A-DD92-4BF9-AEF4AF4CB190}"/>
              </a:ext>
            </a:extLst>
          </p:cNvPr>
          <p:cNvSpPr>
            <a:spLocks noGrp="1"/>
          </p:cNvSpPr>
          <p:nvPr>
            <p:custDataLst>
              <p:tags r:id="rId7"/>
            </p:custDataLst>
          </p:nvPr>
        </p:nvSpPr>
        <p:spPr bwMode="auto">
          <a:xfrm>
            <a:off x="633888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7" name="Text Placeholder 2">
            <a:extLst>
              <a:ext uri="{FF2B5EF4-FFF2-40B4-BE49-F238E27FC236}">
                <a16:creationId xmlns:a16="http://schemas.microsoft.com/office/drawing/2014/main" id="{1081E41A-CDFC-EA57-34AB-F2EAAF3A1901}"/>
              </a:ext>
            </a:extLst>
          </p:cNvPr>
          <p:cNvSpPr>
            <a:spLocks noGrp="1"/>
          </p:cNvSpPr>
          <p:nvPr>
            <p:custDataLst>
              <p:tags r:id="rId8"/>
            </p:custDataLst>
          </p:nvPr>
        </p:nvSpPr>
        <p:spPr bwMode="auto">
          <a:xfrm>
            <a:off x="681831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9" name="Text Placeholder 2">
            <a:extLst>
              <a:ext uri="{FF2B5EF4-FFF2-40B4-BE49-F238E27FC236}">
                <a16:creationId xmlns:a16="http://schemas.microsoft.com/office/drawing/2014/main" id="{BE902459-64DD-6F7C-787A-E2836506987F}"/>
              </a:ext>
            </a:extLst>
          </p:cNvPr>
          <p:cNvSpPr>
            <a:spLocks noGrp="1"/>
          </p:cNvSpPr>
          <p:nvPr>
            <p:custDataLst>
              <p:tags r:id="rId9"/>
            </p:custDataLst>
          </p:nvPr>
        </p:nvSpPr>
        <p:spPr bwMode="auto">
          <a:xfrm>
            <a:off x="657860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2" name="Text Placeholder 2">
            <a:extLst>
              <a:ext uri="{FF2B5EF4-FFF2-40B4-BE49-F238E27FC236}">
                <a16:creationId xmlns:a16="http://schemas.microsoft.com/office/drawing/2014/main" id="{BF4B1D23-9FBE-6386-16F8-71BB89C425AD}"/>
              </a:ext>
            </a:extLst>
          </p:cNvPr>
          <p:cNvSpPr>
            <a:spLocks noGrp="1"/>
          </p:cNvSpPr>
          <p:nvPr>
            <p:custDataLst>
              <p:tags r:id="rId10"/>
            </p:custDataLst>
          </p:nvPr>
        </p:nvSpPr>
        <p:spPr bwMode="auto">
          <a:xfrm>
            <a:off x="585787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3" name="Text Placeholder 2">
            <a:extLst>
              <a:ext uri="{FF2B5EF4-FFF2-40B4-BE49-F238E27FC236}">
                <a16:creationId xmlns:a16="http://schemas.microsoft.com/office/drawing/2014/main" id="{884FA31B-5625-627C-60A1-617C22A87345}"/>
              </a:ext>
            </a:extLst>
          </p:cNvPr>
          <p:cNvSpPr>
            <a:spLocks noGrp="1"/>
          </p:cNvSpPr>
          <p:nvPr>
            <p:custDataLst>
              <p:tags r:id="rId11"/>
            </p:custDataLst>
          </p:nvPr>
        </p:nvSpPr>
        <p:spPr bwMode="auto">
          <a:xfrm>
            <a:off x="561816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4" name="Text Placeholder 2">
            <a:extLst>
              <a:ext uri="{FF2B5EF4-FFF2-40B4-BE49-F238E27FC236}">
                <a16:creationId xmlns:a16="http://schemas.microsoft.com/office/drawing/2014/main" id="{BA8E5467-423E-15D8-8D52-E89DF832C000}"/>
              </a:ext>
            </a:extLst>
          </p:cNvPr>
          <p:cNvSpPr>
            <a:spLocks noGrp="1"/>
          </p:cNvSpPr>
          <p:nvPr>
            <p:custDataLst>
              <p:tags r:id="rId12"/>
            </p:custDataLst>
          </p:nvPr>
        </p:nvSpPr>
        <p:spPr bwMode="auto">
          <a:xfrm>
            <a:off x="537845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5" name="Text Placeholder 2">
            <a:extLst>
              <a:ext uri="{FF2B5EF4-FFF2-40B4-BE49-F238E27FC236}">
                <a16:creationId xmlns:a16="http://schemas.microsoft.com/office/drawing/2014/main" id="{B6700785-314B-13BF-B24D-AE3D18E80A7B}"/>
              </a:ext>
            </a:extLst>
          </p:cNvPr>
          <p:cNvSpPr>
            <a:spLocks noGrp="1"/>
          </p:cNvSpPr>
          <p:nvPr>
            <p:custDataLst>
              <p:tags r:id="rId13"/>
            </p:custDataLst>
          </p:nvPr>
        </p:nvSpPr>
        <p:spPr bwMode="auto">
          <a:xfrm>
            <a:off x="513873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6" name="Text Placeholder 2">
            <a:extLst>
              <a:ext uri="{FF2B5EF4-FFF2-40B4-BE49-F238E27FC236}">
                <a16:creationId xmlns:a16="http://schemas.microsoft.com/office/drawing/2014/main" id="{AA217A13-D71A-9E2D-AB44-4EF37348DF2F}"/>
              </a:ext>
            </a:extLst>
          </p:cNvPr>
          <p:cNvSpPr>
            <a:spLocks noGrp="1"/>
          </p:cNvSpPr>
          <p:nvPr>
            <p:custDataLst>
              <p:tags r:id="rId14"/>
            </p:custDataLst>
          </p:nvPr>
        </p:nvSpPr>
        <p:spPr bwMode="auto">
          <a:xfrm>
            <a:off x="489902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7" name="Text Placeholder 2">
            <a:extLst>
              <a:ext uri="{FF2B5EF4-FFF2-40B4-BE49-F238E27FC236}">
                <a16:creationId xmlns:a16="http://schemas.microsoft.com/office/drawing/2014/main" id="{5780FB4E-3640-D72C-6D6F-76A7BC84C873}"/>
              </a:ext>
            </a:extLst>
          </p:cNvPr>
          <p:cNvSpPr>
            <a:spLocks noGrp="1"/>
          </p:cNvSpPr>
          <p:nvPr>
            <p:custDataLst>
              <p:tags r:id="rId15"/>
            </p:custDataLst>
          </p:nvPr>
        </p:nvSpPr>
        <p:spPr bwMode="auto">
          <a:xfrm>
            <a:off x="465931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7" name="Text Placeholder 2">
            <a:extLst>
              <a:ext uri="{FF2B5EF4-FFF2-40B4-BE49-F238E27FC236}">
                <a16:creationId xmlns:a16="http://schemas.microsoft.com/office/drawing/2014/main" id="{B2207728-85AE-86DE-AF65-B4E732420D2E}"/>
              </a:ext>
            </a:extLst>
          </p:cNvPr>
          <p:cNvSpPr>
            <a:spLocks noGrp="1"/>
          </p:cNvSpPr>
          <p:nvPr>
            <p:custDataLst>
              <p:tags r:id="rId16"/>
            </p:custDataLst>
          </p:nvPr>
        </p:nvSpPr>
        <p:spPr bwMode="auto">
          <a:xfrm>
            <a:off x="6453188" y="1639888"/>
            <a:ext cx="2968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9" name="Text Placeholder 2">
            <a:extLst>
              <a:ext uri="{FF2B5EF4-FFF2-40B4-BE49-F238E27FC236}">
                <a16:creationId xmlns:a16="http://schemas.microsoft.com/office/drawing/2014/main" id="{6289049E-55BD-6BAC-5D6D-86C9D610C05D}"/>
              </a:ext>
            </a:extLst>
          </p:cNvPr>
          <p:cNvSpPr>
            <a:spLocks noGrp="1"/>
          </p:cNvSpPr>
          <p:nvPr>
            <p:custDataLst>
              <p:tags r:id="rId17"/>
            </p:custDataLst>
          </p:nvPr>
        </p:nvSpPr>
        <p:spPr bwMode="auto">
          <a:xfrm>
            <a:off x="7116763" y="1639888"/>
            <a:ext cx="74930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532390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580C1-995F-F56E-56A4-6661043B6DFA}"/>
            </a:ext>
          </a:extLst>
        </p:cNvPr>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F865EB83-8350-C598-ADEA-B24006D0325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347" imgH="348" progId="TCLayout.ActiveDocument.1">
                  <p:embed/>
                </p:oleObj>
              </mc:Choice>
              <mc:Fallback>
                <p:oleObj name="think-cell Slide" r:id="rId20" imgW="347" imgH="348" progId="TCLayout.ActiveDocument.1">
                  <p:embed/>
                  <p:pic>
                    <p:nvPicPr>
                      <p:cNvPr id="18" name="Object 17" hidden="1">
                        <a:extLst>
                          <a:ext uri="{FF2B5EF4-FFF2-40B4-BE49-F238E27FC236}">
                            <a16:creationId xmlns:a16="http://schemas.microsoft.com/office/drawing/2014/main" id="{F865EB83-8350-C598-ADEA-B24006D03258}"/>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9C65EA1B-3080-2A44-A26A-55786C650956}"/>
              </a:ext>
            </a:extLst>
          </p:cNvPr>
          <p:cNvSpPr/>
          <p:nvPr/>
        </p:nvSpPr>
        <p:spPr>
          <a:xfrm>
            <a:off x="516010" y="922019"/>
            <a:ext cx="7652630" cy="378565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s-I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7AA18FF8-EB5F-E775-E895-16BD8F7351AF}"/>
              </a:ext>
            </a:extLst>
          </p:cNvPr>
          <p:cNvSpPr txBox="1"/>
          <p:nvPr/>
        </p:nvSpPr>
        <p:spPr>
          <a:xfrm>
            <a:off x="496960" y="303535"/>
            <a:ext cx="8013410" cy="5539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s-IS" sz="3000" dirty="0">
                <a:solidFill>
                  <a:srgbClr val="008000"/>
                </a:solidFill>
                <a:latin typeface="Calibri"/>
                <a:cs typeface="Arial"/>
              </a:rPr>
              <a:t>Breytingar samþykktar í fjárhagsáætlun 2026</a:t>
            </a:r>
            <a:endParaRPr kumimoji="0" lang="is-IS" sz="3000" b="0" i="0" u="none" strike="noStrike" kern="1200" cap="none" spc="0" normalizeH="0" baseline="0" noProof="0" dirty="0">
              <a:ln>
                <a:noFill/>
              </a:ln>
              <a:solidFill>
                <a:srgbClr val="008000"/>
              </a:solidFill>
              <a:effectLst/>
              <a:uLnTx/>
              <a:uFillTx/>
              <a:latin typeface="Calibri"/>
              <a:ea typeface="+mn-ea"/>
              <a:cs typeface="Arial"/>
            </a:endParaRPr>
          </a:p>
        </p:txBody>
      </p:sp>
      <p:sp>
        <p:nvSpPr>
          <p:cNvPr id="3" name="TextBox 2">
            <a:extLst>
              <a:ext uri="{FF2B5EF4-FFF2-40B4-BE49-F238E27FC236}">
                <a16:creationId xmlns:a16="http://schemas.microsoft.com/office/drawing/2014/main" id="{1AE469A4-F2CA-329E-7AD5-70EE9AE841CD}"/>
              </a:ext>
            </a:extLst>
          </p:cNvPr>
          <p:cNvSpPr txBox="1"/>
          <p:nvPr/>
        </p:nvSpPr>
        <p:spPr>
          <a:xfrm>
            <a:off x="633630" y="922019"/>
            <a:ext cx="7535010" cy="1046440"/>
          </a:xfrm>
          <a:prstGeom prst="rect">
            <a:avLst/>
          </a:prstGeom>
          <a:noFill/>
        </p:spPr>
        <p:txBody>
          <a:bodyPr wrap="square" lIns="91440" tIns="45720" rIns="91440" bIns="45720" rtlCol="0" anchor="t">
            <a:spAutoFit/>
          </a:bodyPr>
          <a:lstStyle/>
          <a:p>
            <a:pPr marL="285750" marR="0" lvl="0" indent="-285750" algn="l" defTabSz="457200" rtl="0" eaLnBrk="1" fontAlgn="auto" latinLnBrk="0" hangingPunct="1">
              <a:lnSpc>
                <a:spcPct val="100000"/>
              </a:lnSpc>
              <a:spcBef>
                <a:spcPts val="0"/>
              </a:spcBef>
              <a:spcAft>
                <a:spcPts val="1200"/>
              </a:spcAft>
              <a:buClr>
                <a:srgbClr val="008000"/>
              </a:buClr>
              <a:buSzTx/>
              <a:buFont typeface="Wingdings" panose="05000000000000000000" pitchFamily="2" charset="2"/>
              <a:buChar char="§"/>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1200"/>
              </a:spcAft>
              <a:buClr>
                <a:srgbClr val="008000"/>
              </a:buClr>
              <a:buSzTx/>
              <a:buFont typeface="Wingdings" panose="05000000000000000000" pitchFamily="2" charset="2"/>
              <a:buChar char="§"/>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600"/>
              </a:spcAft>
              <a:buClr>
                <a:srgbClr val="008000"/>
              </a:buClr>
              <a:buSzTx/>
              <a:buFontTx/>
              <a:buNone/>
              <a:tabLst/>
              <a:defRPr/>
            </a:pPr>
            <a:endParaRPr kumimoji="0" lang="is-IS" sz="14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4ED19002-07DE-2EAC-5078-3811B26323E2}"/>
              </a:ext>
            </a:extLst>
          </p:cNvPr>
          <p:cNvSpPr txBox="1"/>
          <p:nvPr/>
        </p:nvSpPr>
        <p:spPr>
          <a:xfrm>
            <a:off x="516010" y="931203"/>
            <a:ext cx="7593820" cy="4724370"/>
          </a:xfrm>
          <a:prstGeom prst="rect">
            <a:avLst/>
          </a:prstGeom>
          <a:noFill/>
        </p:spPr>
        <p:txBody>
          <a:bodyPr wrap="square" lIns="91440" tIns="45720" rIns="91440" bIns="45720" rtlCol="0" anchor="t">
            <a:spAutoFit/>
          </a:bodyPr>
          <a:lstStyle/>
          <a:p>
            <a:pPr algn="just">
              <a:spcAft>
                <a:spcPts val="600"/>
              </a:spcAft>
              <a:buClr>
                <a:srgbClr val="008000"/>
              </a:buClr>
              <a:defRPr/>
            </a:pPr>
            <a:r>
              <a:rPr lang="is-IS" sz="1600" b="1" dirty="0">
                <a:solidFill>
                  <a:prstClr val="black"/>
                </a:solidFill>
              </a:rPr>
              <a:t>Grunnskóladeild</a:t>
            </a:r>
          </a:p>
          <a:p>
            <a:pPr marL="285750" indent="-285750" algn="just">
              <a:spcAft>
                <a:spcPts val="600"/>
              </a:spcAft>
              <a:buClr>
                <a:srgbClr val="008000"/>
              </a:buClr>
              <a:buFont typeface="Wingdings" panose="05000000000000000000" pitchFamily="2" charset="2"/>
              <a:buChar char="§"/>
              <a:defRPr/>
            </a:pPr>
            <a:r>
              <a:rPr lang="is-IS" sz="1600" b="1" dirty="0">
                <a:solidFill>
                  <a:prstClr val="black"/>
                </a:solidFill>
              </a:rPr>
              <a:t>Hinsegin fræðsla</a:t>
            </a:r>
          </a:p>
          <a:p>
            <a:pPr marL="285750" indent="-285750" algn="just">
              <a:spcAft>
                <a:spcPts val="600"/>
              </a:spcAft>
              <a:buClr>
                <a:srgbClr val="008000"/>
              </a:buClr>
              <a:buFont typeface="Wingdings" panose="05000000000000000000" pitchFamily="2" charset="2"/>
              <a:buChar char="§"/>
              <a:defRPr/>
            </a:pPr>
            <a:r>
              <a:rPr lang="is-IS" sz="1400" dirty="0">
                <a:solidFill>
                  <a:prstClr val="black"/>
                </a:solidFill>
              </a:rPr>
              <a:t>Rannsóknir og reynsla sýna að hinsegin börn og ungmenni eru í aukinni hættu á einelti, félagslegri einangrun og andlegum veikindum. Til að fyrirbyggja slíkt og tryggja öryggi og vellíðan allra barna þarf markvissa fræðslu til starfsfólks og nemenda og aðgengi að faglegri ráðgjöf. Sveitarfélögum ber jafnframt skylda samkvæmt ákvæðum í lögum um grunnskóla og aðalnámskrá til að bjóða upp á fræðslu um mannréttindi, jafnrétti og fjölbreytileika, sem felur í sér fræðslu um hinsegin málefni. Í nýjum forvarnaráætlunum í skóla- og frístundastarfi Kópavogs er gert ráð fyrir að skipulögð verði samræmd fræðsla um hinsegin málefni fyrir starfsfólk í leik-, grunn-, og frístundastarfi og íþróttafélögum auk fræðslu fyrir einn árgang nemenda. Lagt er til að menntasviði verði falið að útfæra samræmda fræðslu um hinsegin málefni í skóla- og frístundastarfi. Lögð er til viðbótarfjárheimild upp á </a:t>
            </a:r>
            <a:r>
              <a:rPr lang="is-IS" sz="1400" b="1" dirty="0">
                <a:solidFill>
                  <a:prstClr val="black"/>
                </a:solidFill>
              </a:rPr>
              <a:t>3,5 m.kr. </a:t>
            </a:r>
            <a:r>
              <a:rPr lang="is-IS" sz="1400" dirty="0">
                <a:solidFill>
                  <a:prstClr val="black"/>
                </a:solidFill>
              </a:rPr>
              <a:t>í þessum tilgangi. Umfram fjármagn sem verkefnið kann að krefjast verður ráðstafað innan ramma.</a:t>
            </a:r>
          </a:p>
          <a:p>
            <a:pPr marL="285750" indent="-285750" algn="just">
              <a:spcAft>
                <a:spcPts val="600"/>
              </a:spcAft>
              <a:buClr>
                <a:srgbClr val="008000"/>
              </a:buClr>
              <a:buFont typeface="Wingdings" panose="05000000000000000000" pitchFamily="2" charset="2"/>
              <a:buChar char="§"/>
              <a:defRPr/>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742950" lvl="1" indent="-285750" algn="just">
              <a:spcAft>
                <a:spcPts val="600"/>
              </a:spcAft>
              <a:buClr>
                <a:srgbClr val="008000"/>
              </a:buClr>
              <a:buFont typeface="Wingdings" panose="05000000000000000000" pitchFamily="2" charset="2"/>
              <a:buChar char="§"/>
              <a:defRPr/>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285750" indent="-285750" algn="just">
              <a:spcAft>
                <a:spcPts val="600"/>
              </a:spcAft>
              <a:buClr>
                <a:srgbClr val="008000"/>
              </a:buClr>
              <a:buFont typeface="Wingdings" panose="05000000000000000000" pitchFamily="2" charset="2"/>
              <a:buChar char="§"/>
              <a:defRPr/>
            </a:pPr>
            <a:endParaRPr lang="is-IS" sz="1600" dirty="0">
              <a:solidFill>
                <a:prstClr val="black"/>
              </a:solidFill>
              <a:latin typeface="Calibri"/>
            </a:endParaRPr>
          </a:p>
          <a:p>
            <a:pPr marL="742950" lvl="1" indent="-285750" algn="just">
              <a:spcAft>
                <a:spcPts val="600"/>
              </a:spcAft>
              <a:buClr>
                <a:srgbClr val="008000"/>
              </a:buClr>
              <a:buFont typeface="Wingdings" panose="05000000000000000000" pitchFamily="2" charset="2"/>
              <a:buChar char="ü"/>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a:p>
            <a:pPr marL="742950" lvl="1" indent="-285750" algn="just">
              <a:spcAft>
                <a:spcPts val="600"/>
              </a:spcAft>
              <a:buClr>
                <a:srgbClr val="008000"/>
              </a:buClr>
              <a:buFont typeface="Wingdings" panose="05000000000000000000" pitchFamily="2" charset="2"/>
              <a:buChar char="ü"/>
            </a:pPr>
            <a:endParaRPr kumimoji="0" lang="is-I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 Placeholder 2">
            <a:extLst>
              <a:ext uri="{FF2B5EF4-FFF2-40B4-BE49-F238E27FC236}">
                <a16:creationId xmlns:a16="http://schemas.microsoft.com/office/drawing/2014/main" id="{D23DE714-F8B6-A50B-52DC-983180FE6A2C}"/>
              </a:ext>
            </a:extLst>
          </p:cNvPr>
          <p:cNvSpPr>
            <a:spLocks noGrp="1"/>
          </p:cNvSpPr>
          <p:nvPr>
            <p:custDataLst>
              <p:tags r:id="rId2"/>
            </p:custDataLst>
          </p:nvPr>
        </p:nvSpPr>
        <p:spPr bwMode="auto">
          <a:xfrm>
            <a:off x="609758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0" name="Text Placeholder 2">
            <a:extLst>
              <a:ext uri="{FF2B5EF4-FFF2-40B4-BE49-F238E27FC236}">
                <a16:creationId xmlns:a16="http://schemas.microsoft.com/office/drawing/2014/main" id="{46889A14-5815-5334-53FE-E8608DA5203B}"/>
              </a:ext>
            </a:extLst>
          </p:cNvPr>
          <p:cNvSpPr>
            <a:spLocks noGrp="1"/>
          </p:cNvSpPr>
          <p:nvPr>
            <p:custDataLst>
              <p:tags r:id="rId3"/>
            </p:custDataLst>
          </p:nvPr>
        </p:nvSpPr>
        <p:spPr bwMode="auto">
          <a:xfrm>
            <a:off x="777716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6" name="Text Placeholder 2">
            <a:extLst>
              <a:ext uri="{FF2B5EF4-FFF2-40B4-BE49-F238E27FC236}">
                <a16:creationId xmlns:a16="http://schemas.microsoft.com/office/drawing/2014/main" id="{6CE3F2D1-4F10-D22D-062E-23082C8F0B89}"/>
              </a:ext>
            </a:extLst>
          </p:cNvPr>
          <p:cNvSpPr>
            <a:spLocks noGrp="1"/>
          </p:cNvSpPr>
          <p:nvPr>
            <p:custDataLst>
              <p:tags r:id="rId4"/>
            </p:custDataLst>
          </p:nvPr>
        </p:nvSpPr>
        <p:spPr bwMode="auto">
          <a:xfrm>
            <a:off x="705802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1" name="Text Placeholder 2">
            <a:extLst>
              <a:ext uri="{FF2B5EF4-FFF2-40B4-BE49-F238E27FC236}">
                <a16:creationId xmlns:a16="http://schemas.microsoft.com/office/drawing/2014/main" id="{8706AE60-DEF0-8A40-876A-E1FB78D62B1E}"/>
              </a:ext>
            </a:extLst>
          </p:cNvPr>
          <p:cNvSpPr>
            <a:spLocks noGrp="1"/>
          </p:cNvSpPr>
          <p:nvPr>
            <p:custDataLst>
              <p:tags r:id="rId5"/>
            </p:custDataLst>
          </p:nvPr>
        </p:nvSpPr>
        <p:spPr bwMode="auto">
          <a:xfrm>
            <a:off x="753745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2" name="Text Placeholder 2">
            <a:extLst>
              <a:ext uri="{FF2B5EF4-FFF2-40B4-BE49-F238E27FC236}">
                <a16:creationId xmlns:a16="http://schemas.microsoft.com/office/drawing/2014/main" id="{D5CF1011-0860-ABB5-B550-8D97E1752AF4}"/>
              </a:ext>
            </a:extLst>
          </p:cNvPr>
          <p:cNvSpPr>
            <a:spLocks noGrp="1"/>
          </p:cNvSpPr>
          <p:nvPr>
            <p:custDataLst>
              <p:tags r:id="rId6"/>
            </p:custDataLst>
          </p:nvPr>
        </p:nvSpPr>
        <p:spPr bwMode="auto">
          <a:xfrm>
            <a:off x="729773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0" name="Text Placeholder 2">
            <a:extLst>
              <a:ext uri="{FF2B5EF4-FFF2-40B4-BE49-F238E27FC236}">
                <a16:creationId xmlns:a16="http://schemas.microsoft.com/office/drawing/2014/main" id="{14F41A59-69D3-6075-EA2B-F5C48E43C9A2}"/>
              </a:ext>
            </a:extLst>
          </p:cNvPr>
          <p:cNvSpPr>
            <a:spLocks noGrp="1"/>
          </p:cNvSpPr>
          <p:nvPr>
            <p:custDataLst>
              <p:tags r:id="rId7"/>
            </p:custDataLst>
          </p:nvPr>
        </p:nvSpPr>
        <p:spPr bwMode="auto">
          <a:xfrm>
            <a:off x="633888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7" name="Text Placeholder 2">
            <a:extLst>
              <a:ext uri="{FF2B5EF4-FFF2-40B4-BE49-F238E27FC236}">
                <a16:creationId xmlns:a16="http://schemas.microsoft.com/office/drawing/2014/main" id="{326EA616-C1EC-0412-7896-198849B8F710}"/>
              </a:ext>
            </a:extLst>
          </p:cNvPr>
          <p:cNvSpPr>
            <a:spLocks noGrp="1"/>
          </p:cNvSpPr>
          <p:nvPr>
            <p:custDataLst>
              <p:tags r:id="rId8"/>
            </p:custDataLst>
          </p:nvPr>
        </p:nvSpPr>
        <p:spPr bwMode="auto">
          <a:xfrm>
            <a:off x="681831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19" name="Text Placeholder 2">
            <a:extLst>
              <a:ext uri="{FF2B5EF4-FFF2-40B4-BE49-F238E27FC236}">
                <a16:creationId xmlns:a16="http://schemas.microsoft.com/office/drawing/2014/main" id="{7215F6B9-B5E5-B7D3-3720-60C404D82AB1}"/>
              </a:ext>
            </a:extLst>
          </p:cNvPr>
          <p:cNvSpPr>
            <a:spLocks noGrp="1"/>
          </p:cNvSpPr>
          <p:nvPr>
            <p:custDataLst>
              <p:tags r:id="rId9"/>
            </p:custDataLst>
          </p:nvPr>
        </p:nvSpPr>
        <p:spPr bwMode="auto">
          <a:xfrm>
            <a:off x="657860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2" name="Text Placeholder 2">
            <a:extLst>
              <a:ext uri="{FF2B5EF4-FFF2-40B4-BE49-F238E27FC236}">
                <a16:creationId xmlns:a16="http://schemas.microsoft.com/office/drawing/2014/main" id="{7EC423D4-0285-64FD-59A6-3179680D4A5C}"/>
              </a:ext>
            </a:extLst>
          </p:cNvPr>
          <p:cNvSpPr>
            <a:spLocks noGrp="1"/>
          </p:cNvSpPr>
          <p:nvPr>
            <p:custDataLst>
              <p:tags r:id="rId10"/>
            </p:custDataLst>
          </p:nvPr>
        </p:nvSpPr>
        <p:spPr bwMode="auto">
          <a:xfrm>
            <a:off x="585787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3" name="Text Placeholder 2">
            <a:extLst>
              <a:ext uri="{FF2B5EF4-FFF2-40B4-BE49-F238E27FC236}">
                <a16:creationId xmlns:a16="http://schemas.microsoft.com/office/drawing/2014/main" id="{C65A1E37-DB76-F35F-7A92-8FDBAE9BCF6B}"/>
              </a:ext>
            </a:extLst>
          </p:cNvPr>
          <p:cNvSpPr>
            <a:spLocks noGrp="1"/>
          </p:cNvSpPr>
          <p:nvPr>
            <p:custDataLst>
              <p:tags r:id="rId11"/>
            </p:custDataLst>
          </p:nvPr>
        </p:nvSpPr>
        <p:spPr bwMode="auto">
          <a:xfrm>
            <a:off x="561816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4" name="Text Placeholder 2">
            <a:extLst>
              <a:ext uri="{FF2B5EF4-FFF2-40B4-BE49-F238E27FC236}">
                <a16:creationId xmlns:a16="http://schemas.microsoft.com/office/drawing/2014/main" id="{42388443-89F9-DEB0-3FDA-54504962C897}"/>
              </a:ext>
            </a:extLst>
          </p:cNvPr>
          <p:cNvSpPr>
            <a:spLocks noGrp="1"/>
          </p:cNvSpPr>
          <p:nvPr>
            <p:custDataLst>
              <p:tags r:id="rId12"/>
            </p:custDataLst>
          </p:nvPr>
        </p:nvSpPr>
        <p:spPr bwMode="auto">
          <a:xfrm>
            <a:off x="5378450"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5" name="Text Placeholder 2">
            <a:extLst>
              <a:ext uri="{FF2B5EF4-FFF2-40B4-BE49-F238E27FC236}">
                <a16:creationId xmlns:a16="http://schemas.microsoft.com/office/drawing/2014/main" id="{B677CA67-AEB8-8873-090F-34A854DCF18E}"/>
              </a:ext>
            </a:extLst>
          </p:cNvPr>
          <p:cNvSpPr>
            <a:spLocks noGrp="1"/>
          </p:cNvSpPr>
          <p:nvPr>
            <p:custDataLst>
              <p:tags r:id="rId13"/>
            </p:custDataLst>
          </p:nvPr>
        </p:nvSpPr>
        <p:spPr bwMode="auto">
          <a:xfrm>
            <a:off x="5138738"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6" name="Text Placeholder 2">
            <a:extLst>
              <a:ext uri="{FF2B5EF4-FFF2-40B4-BE49-F238E27FC236}">
                <a16:creationId xmlns:a16="http://schemas.microsoft.com/office/drawing/2014/main" id="{AE793A98-CF8A-874D-6BA6-45BF16113691}"/>
              </a:ext>
            </a:extLst>
          </p:cNvPr>
          <p:cNvSpPr>
            <a:spLocks noGrp="1"/>
          </p:cNvSpPr>
          <p:nvPr>
            <p:custDataLst>
              <p:tags r:id="rId14"/>
            </p:custDataLst>
          </p:nvPr>
        </p:nvSpPr>
        <p:spPr bwMode="auto">
          <a:xfrm>
            <a:off x="4899025"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27" name="Text Placeholder 2">
            <a:extLst>
              <a:ext uri="{FF2B5EF4-FFF2-40B4-BE49-F238E27FC236}">
                <a16:creationId xmlns:a16="http://schemas.microsoft.com/office/drawing/2014/main" id="{294D1826-FA91-8955-0C36-0C720AF54058}"/>
              </a:ext>
            </a:extLst>
          </p:cNvPr>
          <p:cNvSpPr>
            <a:spLocks noGrp="1"/>
          </p:cNvSpPr>
          <p:nvPr>
            <p:custDataLst>
              <p:tags r:id="rId15"/>
            </p:custDataLst>
          </p:nvPr>
        </p:nvSpPr>
        <p:spPr bwMode="auto">
          <a:xfrm>
            <a:off x="4659313" y="4213225"/>
            <a:ext cx="182563" cy="3111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eaVert"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7" name="Text Placeholder 2">
            <a:extLst>
              <a:ext uri="{FF2B5EF4-FFF2-40B4-BE49-F238E27FC236}">
                <a16:creationId xmlns:a16="http://schemas.microsoft.com/office/drawing/2014/main" id="{21877112-A4F1-56EF-B79F-4229D3880DA7}"/>
              </a:ext>
            </a:extLst>
          </p:cNvPr>
          <p:cNvSpPr>
            <a:spLocks noGrp="1"/>
          </p:cNvSpPr>
          <p:nvPr>
            <p:custDataLst>
              <p:tags r:id="rId16"/>
            </p:custDataLst>
          </p:nvPr>
        </p:nvSpPr>
        <p:spPr bwMode="auto">
          <a:xfrm>
            <a:off x="6453188" y="1639888"/>
            <a:ext cx="2968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
        <p:nvSpPr>
          <p:cNvPr id="9" name="Text Placeholder 2">
            <a:extLst>
              <a:ext uri="{FF2B5EF4-FFF2-40B4-BE49-F238E27FC236}">
                <a16:creationId xmlns:a16="http://schemas.microsoft.com/office/drawing/2014/main" id="{8ED60865-5C46-3ED8-262C-391AB5CB0771}"/>
              </a:ext>
            </a:extLst>
          </p:cNvPr>
          <p:cNvSpPr>
            <a:spLocks noGrp="1"/>
          </p:cNvSpPr>
          <p:nvPr>
            <p:custDataLst>
              <p:tags r:id="rId17"/>
            </p:custDataLst>
          </p:nvPr>
        </p:nvSpPr>
        <p:spPr bwMode="auto">
          <a:xfrm>
            <a:off x="7116763" y="1639888"/>
            <a:ext cx="74930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0"/>
              </a:spcBef>
              <a:spcAft>
                <a:spcPct val="0"/>
              </a:spcAft>
              <a:buClrTx/>
              <a:buSzTx/>
              <a:buFont typeface="Arial"/>
              <a:buNone/>
              <a:tabLst/>
              <a:defRPr/>
            </a:pPr>
            <a:endParaRPr kumimoji="0" lang="is-IS" sz="1200" b="0" i="0" u="none" strike="noStrike" kern="120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1251315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39996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7037&quot;&gt;&lt;version val=&quot;3309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2&quot;&gt;&lt;elem m_fUsage=&quot;7.82055236697263911338E+00&quot;&gt;&lt;m_msothmcolidx val=&quot;0&quot;/&gt;&lt;m_rgb r=&quot;61&quot; g=&quot;AB&quot; b=&quot;7E&quot;/&gt;&lt;/elem&gt;&lt;elem m_fUsage=&quot;1.65610000000000012754E+00&quot;&gt;&lt;m_msothmcolidx val=&quot;0&quot;/&gt;&lt;m_rgb r=&quot;87&quot; g=&quot;DE&quot; b=&quot;4E&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MEfcBLEaj9g5IeDQiHuJr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9PYyys.PBtI_suQCxhfnF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azX4inrqKi2ynBouqCrV0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uTCTYrn2ctVFp1t9RsMVU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USJBc6.lJL5DJkPgijMUs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oSZGQS0xy4mOQyGF1fVQ0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a2seGQI0O6P5WH55v0Oxj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ef2Zd_Lpa_Xk1FQcADZXZ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IJvSUK_YAf8ZmM2e_6fXh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KWYfNGgzrs5C1j23mXby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tsaVrE18ex4HNtHjSSMKr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F2eehlE7DHah.h13r5fDR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jzqRpSjevpJ2NeNtyvOlH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YOZUt0CnIsM3K37Z91Occ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VLe6KAMJkrr_18ubmabFN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d2xu2LQNsrY.HjqBLpW9T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MEfcBLEaj9g5IeDQiHuJr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9PYyys.PBtI_suQCxhfnF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azX4inrqKi2ynBouqCrV0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uTCTYrn2ctVFp1t9RsMVU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USJBc6.lJL5DJkPgijMUs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oSZGQS0xy4mOQyGF1fVQ0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a2seGQI0O6P5WH55v0Oxj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ef2Zd_Lpa_Xk1FQcADZXZ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IJvSUK_YAf8ZmM2e_6fXh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6KWYfNGgzrs5C1j23mXby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tsaVrE18ex4HNtHjSSMKr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F2eehlE7DHah.h13r5fDR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jzqRpSjevpJ2NeNtyvOlH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YOZUt0CnIsM3K37Z91Occ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VLe6KAMJkrr_18ubmabFN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d2xu2LQNsrY.HjqBLpW9T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MEfcBLEaj9g5IeDQiHuJr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9PYyys.PBtI_suQCxhfnF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azX4inrqKi2ynBouqCrV0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uTCTYrn2ctVFp1t9RsMVU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USJBc6.lJL5DJkPgijMUs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oSZGQS0xy4mOQyGF1fVQ0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F2eehlE7DHah.h13r5fDR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a2seGQI0O6P5WH55v0Oxj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ef2Zd_Lpa_Xk1FQcADZXZ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IJvSUK_YAf8ZmM2e_6fXh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6KWYfNGgzrs5C1j23mXby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tsaVrE18ex4HNtHjSSMKr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F2eehlE7DHah.h13r5fDR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jzqRpSjevpJ2NeNtyvOlH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YOZUt0CnIsM3K37Z91Occ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VLe6KAMJkrr_18ubmabFN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jzqRpSjevpJ2NeNtyvOlH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d2xu2LQNsrY.HjqBLpW9T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MEfcBLEaj9g5IeDQiHuJr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9PYyys.PBtI_suQCxhfnF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azX4inrqKi2ynBouqCrV0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uTCTYrn2ctVFp1t9RsMVU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USJBc6.lJL5DJkPgijMUs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oSZGQS0xy4mOQyGF1fVQ0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a2seGQI0O6P5WH55v0Oxj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ef2Zd_Lpa_Xk1FQcADZXZ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IJvSUK_YAf8ZmM2e_6fXh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YOZUt0CnIsM3K37Z91Occ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6KWYfNGgzrs5C1j23mXby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tsaVrE18ex4HNtHjSSMKr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VLe6KAMJkrr_18ubmabFN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d2xu2LQNsrY.HjqBLpW9T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F5B5A140276242B4A8CC9056E4B68D" ma:contentTypeVersion="0" ma:contentTypeDescription="Create a new document." ma:contentTypeScope="" ma:versionID="80debf1b417eb2098ffb1537cd932d4d">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CDE48DC3-88DB-42FA-8DCA-96F64F7D7808}">
  <ds:schemaRefs>
    <ds:schemaRef ds:uri="http://www.w3.org/XML/1998/namespace"/>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http://purl.org/dc/dcmitype/"/>
    <ds:schemaRef ds:uri="http://purl.org/dc/terms/"/>
  </ds:schemaRefs>
</ds:datastoreItem>
</file>

<file path=customXml/itemProps2.xml><?xml version="1.0" encoding="utf-8"?>
<ds:datastoreItem xmlns:ds="http://schemas.openxmlformats.org/officeDocument/2006/customXml" ds:itemID="{010D5669-7D0C-4781-935A-12F374E554C4}">
  <ds:schemaRefs>
    <ds:schemaRef ds:uri="http://schemas.microsoft.com/sharepoint/v3/contenttype/forms"/>
  </ds:schemaRefs>
</ds:datastoreItem>
</file>

<file path=customXml/itemProps3.xml><?xml version="1.0" encoding="utf-8"?>
<ds:datastoreItem xmlns:ds="http://schemas.openxmlformats.org/officeDocument/2006/customXml" ds:itemID="{5452240E-AC3C-44DB-82F8-8251D34FD3CA}">
  <ds:schemaRefs>
    <ds:schemaRef ds:uri="http://purl.org/dc/elements/1.1/"/>
    <ds:schemaRef ds:uri="http://purl.org/dc/terms/"/>
    <ds:schemaRef ds:uri="http://schemas.microsoft.com/office/2006/metadata/contentType"/>
    <ds:schemaRef ds:uri="http://schemas.microsoft.com/office/2006/metadata/properties"/>
    <ds:schemaRef ds:uri="http://schemas.microsoft.com/office/2006/metadata/properties/metaAttributes"/>
    <ds:schemaRef ds:uri="http://schemas.microsoft.com/office/internal/2005/internalDocumentation"/>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9509</TotalTime>
  <Words>564</Words>
  <Application>Microsoft Office PowerPoint</Application>
  <PresentationFormat>On-screen Show (16:9)</PresentationFormat>
  <Paragraphs>58</Paragraphs>
  <Slides>11</Slides>
  <Notes>6</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6" baseType="lpstr">
      <vt:lpstr>Arial</vt:lpstr>
      <vt:lpstr>Calibri</vt:lpstr>
      <vt:lpstr>Wingdings</vt:lpstr>
      <vt:lpstr>Office Theme</vt:lpstr>
      <vt:lpstr>think-cell Slide</vt:lpstr>
      <vt:lpstr>Fjárhagsáætlun 2026</vt:lpstr>
      <vt:lpstr>Fjárhagsáætlun menntasviðs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Fjöldi nemenda 2025-2026</vt:lpstr>
      <vt:lpstr>Fjöldi grunnskólanema 1966-2025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Haukur</dc:creator>
  <cp:lastModifiedBy>Ingibjörg Ýr Pálmadóttir - deildarstjóri Grunnskóladeildar</cp:lastModifiedBy>
  <cp:revision>21</cp:revision>
  <cp:lastPrinted>2023-06-28T12:52:41Z</cp:lastPrinted>
  <dcterms:created xsi:type="dcterms:W3CDTF">2017-04-04T16:34:50Z</dcterms:created>
  <dcterms:modified xsi:type="dcterms:W3CDTF">2025-12-29T10:45:01Z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0x010100E3F5B5A140276242B4A8CC9056E4B68D</vt:lpwstr>
  </property>
</Properties>
</file>