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93455" r:id="rId4"/>
  </p:sldMasterIdLst>
  <p:notesMasterIdLst>
    <p:notesMasterId r:id="rId18"/>
  </p:notesMasterIdLst>
  <p:handoutMasterIdLst>
    <p:handoutMasterId r:id="rId19"/>
  </p:handoutMasterIdLst>
  <p:sldIdLst>
    <p:sldId id="619" r:id="rId5"/>
    <p:sldId id="630" r:id="rId6"/>
    <p:sldId id="642" r:id="rId7"/>
    <p:sldId id="634" r:id="rId8"/>
    <p:sldId id="631" r:id="rId9"/>
    <p:sldId id="640" r:id="rId10"/>
    <p:sldId id="641" r:id="rId11"/>
    <p:sldId id="632" r:id="rId12"/>
    <p:sldId id="633" r:id="rId13"/>
    <p:sldId id="638" r:id="rId14"/>
    <p:sldId id="637" r:id="rId15"/>
    <p:sldId id="636" r:id="rId16"/>
    <p:sldId id="558" r:id="rId17"/>
  </p:sldIdLst>
  <p:sldSz cx="9144000" cy="5143500" type="screen16x9"/>
  <p:notesSz cx="7104063" cy="102346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igurður Arnar Ólafsson" initials="SAÓ" lastIdx="23" clrIdx="0">
    <p:extLst>
      <p:ext uri="{19B8F6BF-5375-455C-9EA6-DF929625EA0E}">
        <p15:presenceInfo xmlns:p15="http://schemas.microsoft.com/office/powerpoint/2012/main" userId="S-1-5-21-18574106-1041566437-1483158053-68178" providerId="AD"/>
      </p:ext>
    </p:extLst>
  </p:cmAuthor>
  <p:cmAuthor id="2" name="Jóhanna Lilja Ólafsdóttir" initials="JLÓ" lastIdx="1" clrIdx="1">
    <p:extLst>
      <p:ext uri="{19B8F6BF-5375-455C-9EA6-DF929625EA0E}">
        <p15:presenceInfo xmlns:p15="http://schemas.microsoft.com/office/powerpoint/2012/main" userId="S::joli@kopavogur.is::774eedc2-bc1a-40a2-8fa9-1aaabae2be5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A729"/>
    <a:srgbClr val="FFFF00"/>
    <a:srgbClr val="FF5D00"/>
    <a:srgbClr val="67D0C6"/>
    <a:srgbClr val="00A49F"/>
    <a:srgbClr val="16A49F"/>
    <a:srgbClr val="92D0C6"/>
    <a:srgbClr val="00A45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854" autoAdjust="0"/>
    <p:restoredTop sz="94674"/>
  </p:normalViewPr>
  <p:slideViewPr>
    <p:cSldViewPr snapToGrid="0" snapToObjects="1">
      <p:cViewPr varScale="1">
        <p:scale>
          <a:sx n="83" d="100"/>
          <a:sy n="83" d="100"/>
        </p:scale>
        <p:origin x="636" y="84"/>
      </p:cViewPr>
      <p:guideLst>
        <p:guide orient="horz" pos="1620"/>
        <p:guide pos="2880"/>
      </p:guideLst>
    </p:cSldViewPr>
  </p:slideViewPr>
  <p:notesTextViewPr>
    <p:cViewPr>
      <p:scale>
        <a:sx n="100" d="100"/>
        <a:sy n="100" d="100"/>
      </p:scale>
      <p:origin x="0" y="0"/>
    </p:cViewPr>
  </p:notesTextViewPr>
  <p:sorterViewPr>
    <p:cViewPr varScale="1">
      <p:scale>
        <a:sx n="1" d="1"/>
        <a:sy n="1" d="1"/>
      </p:scale>
      <p:origin x="0" y="0"/>
    </p:cViewPr>
  </p:sorterViewPr>
  <p:notesViewPr>
    <p:cSldViewPr snapToGrid="0" snapToObjects="1">
      <p:cViewPr varScale="1">
        <p:scale>
          <a:sx n="59" d="100"/>
          <a:sy n="59" d="100"/>
        </p:scale>
        <p:origin x="3254" y="6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Ágúst Frímann Jakobsson - Deildarstjóri Grunnskóladeildar" userId="S::aj887@kopavogur.is::25350c27-4cc3-498d-ac50-6e96870802ae" providerId="AD" clId="Web-{DC952BCC-4493-73C0-7F4C-B4C3A6D62033}"/>
    <pc:docChg chg="modSld">
      <pc:chgData name="Ágúst Frímann Jakobsson - Deildarstjóri Grunnskóladeildar" userId="S::aj887@kopavogur.is::25350c27-4cc3-498d-ac50-6e96870802ae" providerId="AD" clId="Web-{DC952BCC-4493-73C0-7F4C-B4C3A6D62033}" dt="2024-10-31T14:43:15.479" v="1" actId="20577"/>
      <pc:docMkLst>
        <pc:docMk/>
      </pc:docMkLst>
      <pc:sldChg chg="modSp">
        <pc:chgData name="Ágúst Frímann Jakobsson - Deildarstjóri Grunnskóladeildar" userId="S::aj887@kopavogur.is::25350c27-4cc3-498d-ac50-6e96870802ae" providerId="AD" clId="Web-{DC952BCC-4493-73C0-7F4C-B4C3A6D62033}" dt="2024-10-31T14:43:15.479" v="1" actId="20577"/>
        <pc:sldMkLst>
          <pc:docMk/>
          <pc:sldMk cId="3107978995" sldId="641"/>
        </pc:sldMkLst>
        <pc:spChg chg="mod">
          <ac:chgData name="Ágúst Frímann Jakobsson - Deildarstjóri Grunnskóladeildar" userId="S::aj887@kopavogur.is::25350c27-4cc3-498d-ac50-6e96870802ae" providerId="AD" clId="Web-{DC952BCC-4493-73C0-7F4C-B4C3A6D62033}" dt="2024-10-31T14:43:15.479" v="1" actId="20577"/>
          <ac:spMkLst>
            <pc:docMk/>
            <pc:sldMk cId="3107978995" sldId="641"/>
            <ac:spMk id="2" creationId="{E09A2BF8-4AFE-92FB-62C4-F677EC49E987}"/>
          </ac:spMkLst>
        </pc:spChg>
      </pc:sldChg>
    </pc:docChg>
  </pc:docChgLst>
  <pc:docChgLst>
    <pc:chgData name="Ragnheiður Hermannsdóttir - deildarstjóri Grunnskóladeildar" userId="8e972d7e-a2e0-4598-bc87-a2c9f199ee64" providerId="ADAL" clId="{6C5B8AEA-EEC0-4BC2-8158-C92D34A3005E}"/>
    <pc:docChg chg="undo custSel addSld delSld modSld sldOrd">
      <pc:chgData name="Ragnheiður Hermannsdóttir - deildarstjóri Grunnskóladeildar" userId="8e972d7e-a2e0-4598-bc87-a2c9f199ee64" providerId="ADAL" clId="{6C5B8AEA-EEC0-4BC2-8158-C92D34A3005E}" dt="2024-10-31T18:21:54.554" v="2995" actId="255"/>
      <pc:docMkLst>
        <pc:docMk/>
      </pc:docMkLst>
      <pc:sldChg chg="modSp mod">
        <pc:chgData name="Ragnheiður Hermannsdóttir - deildarstjóri Grunnskóladeildar" userId="8e972d7e-a2e0-4598-bc87-a2c9f199ee64" providerId="ADAL" clId="{6C5B8AEA-EEC0-4BC2-8158-C92D34A3005E}" dt="2024-10-30T17:37:02.151" v="394" actId="20577"/>
        <pc:sldMkLst>
          <pc:docMk/>
          <pc:sldMk cId="2049147264" sldId="619"/>
        </pc:sldMkLst>
        <pc:spChg chg="mod">
          <ac:chgData name="Ragnheiður Hermannsdóttir - deildarstjóri Grunnskóladeildar" userId="8e972d7e-a2e0-4598-bc87-a2c9f199ee64" providerId="ADAL" clId="{6C5B8AEA-EEC0-4BC2-8158-C92D34A3005E}" dt="2024-10-30T17:37:02.151" v="394" actId="20577"/>
          <ac:spMkLst>
            <pc:docMk/>
            <pc:sldMk cId="2049147264" sldId="619"/>
            <ac:spMk id="2" creationId="{5763979E-E1A4-34D5-4D13-0366C95B6B55}"/>
          </ac:spMkLst>
        </pc:spChg>
        <pc:spChg chg="mod">
          <ac:chgData name="Ragnheiður Hermannsdóttir - deildarstjóri Grunnskóladeildar" userId="8e972d7e-a2e0-4598-bc87-a2c9f199ee64" providerId="ADAL" clId="{6C5B8AEA-EEC0-4BC2-8158-C92D34A3005E}" dt="2024-10-30T17:36:50.497" v="376" actId="20577"/>
          <ac:spMkLst>
            <pc:docMk/>
            <pc:sldMk cId="2049147264" sldId="619"/>
            <ac:spMk id="4" creationId="{DE1A3F92-9A10-BA68-C720-A4CFD30F53DD}"/>
          </ac:spMkLst>
        </pc:spChg>
      </pc:sldChg>
      <pc:sldChg chg="addSp modSp mod modClrScheme chgLayout">
        <pc:chgData name="Ragnheiður Hermannsdóttir - deildarstjóri Grunnskóladeildar" userId="8e972d7e-a2e0-4598-bc87-a2c9f199ee64" providerId="ADAL" clId="{6C5B8AEA-EEC0-4BC2-8158-C92D34A3005E}" dt="2024-10-31T13:47:22.992" v="2705" actId="20577"/>
        <pc:sldMkLst>
          <pc:docMk/>
          <pc:sldMk cId="2274589688" sldId="630"/>
        </pc:sldMkLst>
        <pc:spChg chg="add mod">
          <ac:chgData name="Ragnheiður Hermannsdóttir - deildarstjóri Grunnskóladeildar" userId="8e972d7e-a2e0-4598-bc87-a2c9f199ee64" providerId="ADAL" clId="{6C5B8AEA-EEC0-4BC2-8158-C92D34A3005E}" dt="2024-10-31T13:04:34.241" v="574" actId="1076"/>
          <ac:spMkLst>
            <pc:docMk/>
            <pc:sldMk cId="2274589688" sldId="630"/>
            <ac:spMk id="2" creationId="{12BA36B8-2290-EE17-1866-44BE5C7AD459}"/>
          </ac:spMkLst>
        </pc:spChg>
        <pc:spChg chg="add mod">
          <ac:chgData name="Ragnheiður Hermannsdóttir - deildarstjóri Grunnskóladeildar" userId="8e972d7e-a2e0-4598-bc87-a2c9f199ee64" providerId="ADAL" clId="{6C5B8AEA-EEC0-4BC2-8158-C92D34A3005E}" dt="2024-10-31T13:47:22.992" v="2705" actId="20577"/>
          <ac:spMkLst>
            <pc:docMk/>
            <pc:sldMk cId="2274589688" sldId="630"/>
            <ac:spMk id="3" creationId="{08619ED7-226B-9943-68C0-1AAC96ED59AB}"/>
          </ac:spMkLst>
        </pc:spChg>
      </pc:sldChg>
      <pc:sldChg chg="modSp mod">
        <pc:chgData name="Ragnheiður Hermannsdóttir - deildarstjóri Grunnskóladeildar" userId="8e972d7e-a2e0-4598-bc87-a2c9f199ee64" providerId="ADAL" clId="{6C5B8AEA-EEC0-4BC2-8158-C92D34A3005E}" dt="2024-10-31T18:21:54.554" v="2995" actId="255"/>
        <pc:sldMkLst>
          <pc:docMk/>
          <pc:sldMk cId="2712679492" sldId="631"/>
        </pc:sldMkLst>
        <pc:spChg chg="mod">
          <ac:chgData name="Ragnheiður Hermannsdóttir - deildarstjóri Grunnskóladeildar" userId="8e972d7e-a2e0-4598-bc87-a2c9f199ee64" providerId="ADAL" clId="{6C5B8AEA-EEC0-4BC2-8158-C92D34A3005E}" dt="2024-10-31T18:21:54.554" v="2995" actId="255"/>
          <ac:spMkLst>
            <pc:docMk/>
            <pc:sldMk cId="2712679492" sldId="631"/>
            <ac:spMk id="2" creationId="{E361CE20-7A3E-1758-CBDF-4DF45CB59707}"/>
          </ac:spMkLst>
        </pc:spChg>
        <pc:spChg chg="mod">
          <ac:chgData name="Ragnheiður Hermannsdóttir - deildarstjóri Grunnskóladeildar" userId="8e972d7e-a2e0-4598-bc87-a2c9f199ee64" providerId="ADAL" clId="{6C5B8AEA-EEC0-4BC2-8158-C92D34A3005E}" dt="2024-10-31T13:11:52.121" v="964" actId="1076"/>
          <ac:spMkLst>
            <pc:docMk/>
            <pc:sldMk cId="2712679492" sldId="631"/>
            <ac:spMk id="3" creationId="{42845D67-59E4-95F4-7D81-56F484D8BF1F}"/>
          </ac:spMkLst>
        </pc:spChg>
      </pc:sldChg>
      <pc:sldChg chg="modSp mod">
        <pc:chgData name="Ragnheiður Hermannsdóttir - deildarstjóri Grunnskóladeildar" userId="8e972d7e-a2e0-4598-bc87-a2c9f199ee64" providerId="ADAL" clId="{6C5B8AEA-EEC0-4BC2-8158-C92D34A3005E}" dt="2024-10-31T13:51:38.302" v="2717" actId="20577"/>
        <pc:sldMkLst>
          <pc:docMk/>
          <pc:sldMk cId="979398779" sldId="632"/>
        </pc:sldMkLst>
        <pc:spChg chg="mod">
          <ac:chgData name="Ragnheiður Hermannsdóttir - deildarstjóri Grunnskóladeildar" userId="8e972d7e-a2e0-4598-bc87-a2c9f199ee64" providerId="ADAL" clId="{6C5B8AEA-EEC0-4BC2-8158-C92D34A3005E}" dt="2024-10-31T13:28:00.981" v="1825" actId="113"/>
          <ac:spMkLst>
            <pc:docMk/>
            <pc:sldMk cId="979398779" sldId="632"/>
            <ac:spMk id="2" creationId="{829DF963-D19E-EC3C-BC90-EEA1DDDECDD1}"/>
          </ac:spMkLst>
        </pc:spChg>
        <pc:spChg chg="mod">
          <ac:chgData name="Ragnheiður Hermannsdóttir - deildarstjóri Grunnskóladeildar" userId="8e972d7e-a2e0-4598-bc87-a2c9f199ee64" providerId="ADAL" clId="{6C5B8AEA-EEC0-4BC2-8158-C92D34A3005E}" dt="2024-10-31T13:51:38.302" v="2717" actId="20577"/>
          <ac:spMkLst>
            <pc:docMk/>
            <pc:sldMk cId="979398779" sldId="632"/>
            <ac:spMk id="3" creationId="{2E6D134D-A00B-3702-B295-5B9022F78172}"/>
          </ac:spMkLst>
        </pc:spChg>
      </pc:sldChg>
      <pc:sldChg chg="modSp mod">
        <pc:chgData name="Ragnheiður Hermannsdóttir - deildarstjóri Grunnskóladeildar" userId="8e972d7e-a2e0-4598-bc87-a2c9f199ee64" providerId="ADAL" clId="{6C5B8AEA-EEC0-4BC2-8158-C92D34A3005E}" dt="2024-10-31T13:52:11.902" v="2725" actId="20577"/>
        <pc:sldMkLst>
          <pc:docMk/>
          <pc:sldMk cId="2851486639" sldId="633"/>
        </pc:sldMkLst>
        <pc:spChg chg="mod">
          <ac:chgData name="Ragnheiður Hermannsdóttir - deildarstjóri Grunnskóladeildar" userId="8e972d7e-a2e0-4598-bc87-a2c9f199ee64" providerId="ADAL" clId="{6C5B8AEA-EEC0-4BC2-8158-C92D34A3005E}" dt="2024-10-31T13:52:11.902" v="2725" actId="20577"/>
          <ac:spMkLst>
            <pc:docMk/>
            <pc:sldMk cId="2851486639" sldId="633"/>
            <ac:spMk id="2" creationId="{3646FB10-D8BE-29C2-187C-4E25461A7FA2}"/>
          </ac:spMkLst>
        </pc:spChg>
        <pc:spChg chg="mod">
          <ac:chgData name="Ragnheiður Hermannsdóttir - deildarstjóri Grunnskóladeildar" userId="8e972d7e-a2e0-4598-bc87-a2c9f199ee64" providerId="ADAL" clId="{6C5B8AEA-EEC0-4BC2-8158-C92D34A3005E}" dt="2024-10-31T13:30:45.728" v="1935" actId="20577"/>
          <ac:spMkLst>
            <pc:docMk/>
            <pc:sldMk cId="2851486639" sldId="633"/>
            <ac:spMk id="3" creationId="{137C3A77-EBC7-5059-3B98-8264A74C681B}"/>
          </ac:spMkLst>
        </pc:spChg>
      </pc:sldChg>
      <pc:sldChg chg="modSp mod ord">
        <pc:chgData name="Ragnheiður Hermannsdóttir - deildarstjóri Grunnskóladeildar" userId="8e972d7e-a2e0-4598-bc87-a2c9f199ee64" providerId="ADAL" clId="{6C5B8AEA-EEC0-4BC2-8158-C92D34A3005E}" dt="2024-10-31T13:10:10.424" v="898" actId="1076"/>
        <pc:sldMkLst>
          <pc:docMk/>
          <pc:sldMk cId="1212588711" sldId="634"/>
        </pc:sldMkLst>
        <pc:spChg chg="mod">
          <ac:chgData name="Ragnheiður Hermannsdóttir - deildarstjóri Grunnskóladeildar" userId="8e972d7e-a2e0-4598-bc87-a2c9f199ee64" providerId="ADAL" clId="{6C5B8AEA-EEC0-4BC2-8158-C92D34A3005E}" dt="2024-10-31T13:09:35.661" v="877" actId="20577"/>
          <ac:spMkLst>
            <pc:docMk/>
            <pc:sldMk cId="1212588711" sldId="634"/>
            <ac:spMk id="2" creationId="{E9A51764-320F-C0D1-B67F-5B7472C6662F}"/>
          </ac:spMkLst>
        </pc:spChg>
        <pc:spChg chg="mod">
          <ac:chgData name="Ragnheiður Hermannsdóttir - deildarstjóri Grunnskóladeildar" userId="8e972d7e-a2e0-4598-bc87-a2c9f199ee64" providerId="ADAL" clId="{6C5B8AEA-EEC0-4BC2-8158-C92D34A3005E}" dt="2024-10-31T13:10:10.424" v="898" actId="1076"/>
          <ac:spMkLst>
            <pc:docMk/>
            <pc:sldMk cId="1212588711" sldId="634"/>
            <ac:spMk id="3" creationId="{22586A43-9126-BCE6-0D16-1A8EB73D03D9}"/>
          </ac:spMkLst>
        </pc:spChg>
      </pc:sldChg>
      <pc:sldChg chg="modSp new del mod">
        <pc:chgData name="Ragnheiður Hermannsdóttir - deildarstjóri Grunnskóladeildar" userId="8e972d7e-a2e0-4598-bc87-a2c9f199ee64" providerId="ADAL" clId="{6C5B8AEA-EEC0-4BC2-8158-C92D34A3005E}" dt="2024-10-31T13:37:32.198" v="2365" actId="47"/>
        <pc:sldMkLst>
          <pc:docMk/>
          <pc:sldMk cId="1493522581" sldId="635"/>
        </pc:sldMkLst>
      </pc:sldChg>
      <pc:sldChg chg="modSp new mod">
        <pc:chgData name="Ragnheiður Hermannsdóttir - deildarstjóri Grunnskóladeildar" userId="8e972d7e-a2e0-4598-bc87-a2c9f199ee64" providerId="ADAL" clId="{6C5B8AEA-EEC0-4BC2-8158-C92D34A3005E}" dt="2024-10-31T13:56:12.350" v="2886" actId="20577"/>
        <pc:sldMkLst>
          <pc:docMk/>
          <pc:sldMk cId="408348555" sldId="636"/>
        </pc:sldMkLst>
        <pc:spChg chg="mod">
          <ac:chgData name="Ragnheiður Hermannsdóttir - deildarstjóri Grunnskóladeildar" userId="8e972d7e-a2e0-4598-bc87-a2c9f199ee64" providerId="ADAL" clId="{6C5B8AEA-EEC0-4BC2-8158-C92D34A3005E}" dt="2024-10-31T13:56:12.350" v="2886" actId="20577"/>
          <ac:spMkLst>
            <pc:docMk/>
            <pc:sldMk cId="408348555" sldId="636"/>
            <ac:spMk id="2" creationId="{D19BA204-89D2-5AC5-E577-B93670246A7B}"/>
          </ac:spMkLst>
        </pc:spChg>
        <pc:spChg chg="mod">
          <ac:chgData name="Ragnheiður Hermannsdóttir - deildarstjóri Grunnskóladeildar" userId="8e972d7e-a2e0-4598-bc87-a2c9f199ee64" providerId="ADAL" clId="{6C5B8AEA-EEC0-4BC2-8158-C92D34A3005E}" dt="2024-10-31T13:39:46.230" v="2484" actId="20577"/>
          <ac:spMkLst>
            <pc:docMk/>
            <pc:sldMk cId="408348555" sldId="636"/>
            <ac:spMk id="3" creationId="{C1521975-6EAA-02A8-F1E6-E4C599BA247E}"/>
          </ac:spMkLst>
        </pc:spChg>
      </pc:sldChg>
      <pc:sldChg chg="modSp new mod">
        <pc:chgData name="Ragnheiður Hermannsdóttir - deildarstjóri Grunnskóladeildar" userId="8e972d7e-a2e0-4598-bc87-a2c9f199ee64" providerId="ADAL" clId="{6C5B8AEA-EEC0-4BC2-8158-C92D34A3005E}" dt="2024-10-31T13:39:11.471" v="2450" actId="20577"/>
        <pc:sldMkLst>
          <pc:docMk/>
          <pc:sldMk cId="2275954936" sldId="637"/>
        </pc:sldMkLst>
        <pc:spChg chg="mod">
          <ac:chgData name="Ragnheiður Hermannsdóttir - deildarstjóri Grunnskóladeildar" userId="8e972d7e-a2e0-4598-bc87-a2c9f199ee64" providerId="ADAL" clId="{6C5B8AEA-EEC0-4BC2-8158-C92D34A3005E}" dt="2024-10-31T13:39:11.471" v="2450" actId="20577"/>
          <ac:spMkLst>
            <pc:docMk/>
            <pc:sldMk cId="2275954936" sldId="637"/>
            <ac:spMk id="2" creationId="{7DC1DA59-806C-4E76-A5B6-48C40BA0006D}"/>
          </ac:spMkLst>
        </pc:spChg>
        <pc:spChg chg="mod">
          <ac:chgData name="Ragnheiður Hermannsdóttir - deildarstjóri Grunnskóladeildar" userId="8e972d7e-a2e0-4598-bc87-a2c9f199ee64" providerId="ADAL" clId="{6C5B8AEA-EEC0-4BC2-8158-C92D34A3005E}" dt="2024-10-30T17:35:19.941" v="249" actId="20577"/>
          <ac:spMkLst>
            <pc:docMk/>
            <pc:sldMk cId="2275954936" sldId="637"/>
            <ac:spMk id="3" creationId="{467EB1DD-E518-AB32-FB8F-D55FB414170B}"/>
          </ac:spMkLst>
        </pc:spChg>
      </pc:sldChg>
      <pc:sldChg chg="modSp new mod ord">
        <pc:chgData name="Ragnheiður Hermannsdóttir - deildarstjóri Grunnskóladeildar" userId="8e972d7e-a2e0-4598-bc87-a2c9f199ee64" providerId="ADAL" clId="{6C5B8AEA-EEC0-4BC2-8158-C92D34A3005E}" dt="2024-10-31T14:00:02.182" v="2923" actId="20577"/>
        <pc:sldMkLst>
          <pc:docMk/>
          <pc:sldMk cId="1894563507" sldId="638"/>
        </pc:sldMkLst>
        <pc:spChg chg="mod">
          <ac:chgData name="Ragnheiður Hermannsdóttir - deildarstjóri Grunnskóladeildar" userId="8e972d7e-a2e0-4598-bc87-a2c9f199ee64" providerId="ADAL" clId="{6C5B8AEA-EEC0-4BC2-8158-C92D34A3005E}" dt="2024-10-31T14:00:02.182" v="2923" actId="20577"/>
          <ac:spMkLst>
            <pc:docMk/>
            <pc:sldMk cId="1894563507" sldId="638"/>
            <ac:spMk id="2" creationId="{827339E2-1C8C-0034-FC08-80DBF43AB890}"/>
          </ac:spMkLst>
        </pc:spChg>
        <pc:spChg chg="mod">
          <ac:chgData name="Ragnheiður Hermannsdóttir - deildarstjóri Grunnskóladeildar" userId="8e972d7e-a2e0-4598-bc87-a2c9f199ee64" providerId="ADAL" clId="{6C5B8AEA-EEC0-4BC2-8158-C92D34A3005E}" dt="2024-10-31T13:37:55.462" v="2383" actId="20577"/>
          <ac:spMkLst>
            <pc:docMk/>
            <pc:sldMk cId="1894563507" sldId="638"/>
            <ac:spMk id="3" creationId="{00DB973A-CBC9-0829-793B-D7BC72662A6B}"/>
          </ac:spMkLst>
        </pc:spChg>
      </pc:sldChg>
      <pc:sldChg chg="new del">
        <pc:chgData name="Ragnheiður Hermannsdóttir - deildarstjóri Grunnskóladeildar" userId="8e972d7e-a2e0-4598-bc87-a2c9f199ee64" providerId="ADAL" clId="{6C5B8AEA-EEC0-4BC2-8158-C92D34A3005E}" dt="2024-10-31T14:02:02.969" v="2924" actId="47"/>
        <pc:sldMkLst>
          <pc:docMk/>
          <pc:sldMk cId="2480310404" sldId="639"/>
        </pc:sldMkLst>
      </pc:sldChg>
      <pc:sldChg chg="modSp new mod">
        <pc:chgData name="Ragnheiður Hermannsdóttir - deildarstjóri Grunnskóladeildar" userId="8e972d7e-a2e0-4598-bc87-a2c9f199ee64" providerId="ADAL" clId="{6C5B8AEA-EEC0-4BC2-8158-C92D34A3005E}" dt="2024-10-31T13:50:17.311" v="2707" actId="20577"/>
        <pc:sldMkLst>
          <pc:docMk/>
          <pc:sldMk cId="2832553287" sldId="640"/>
        </pc:sldMkLst>
        <pc:spChg chg="mod">
          <ac:chgData name="Ragnheiður Hermannsdóttir - deildarstjóri Grunnskóladeildar" userId="8e972d7e-a2e0-4598-bc87-a2c9f199ee64" providerId="ADAL" clId="{6C5B8AEA-EEC0-4BC2-8158-C92D34A3005E}" dt="2024-10-31T13:50:17.311" v="2707" actId="20577"/>
          <ac:spMkLst>
            <pc:docMk/>
            <pc:sldMk cId="2832553287" sldId="640"/>
            <ac:spMk id="2" creationId="{3EE9189E-ABE0-D61E-80D2-891F368F521C}"/>
          </ac:spMkLst>
        </pc:spChg>
        <pc:spChg chg="mod">
          <ac:chgData name="Ragnheiður Hermannsdóttir - deildarstjóri Grunnskóladeildar" userId="8e972d7e-a2e0-4598-bc87-a2c9f199ee64" providerId="ADAL" clId="{6C5B8AEA-EEC0-4BC2-8158-C92D34A3005E}" dt="2024-10-31T13:20:24.008" v="1677" actId="1076"/>
          <ac:spMkLst>
            <pc:docMk/>
            <pc:sldMk cId="2832553287" sldId="640"/>
            <ac:spMk id="3" creationId="{F48D2E75-818B-43D7-5CB6-E58CB36F0B55}"/>
          </ac:spMkLst>
        </pc:spChg>
      </pc:sldChg>
      <pc:sldChg chg="modSp new mod">
        <pc:chgData name="Ragnheiður Hermannsdóttir - deildarstjóri Grunnskóladeildar" userId="8e972d7e-a2e0-4598-bc87-a2c9f199ee64" providerId="ADAL" clId="{6C5B8AEA-EEC0-4BC2-8158-C92D34A3005E}" dt="2024-10-31T13:26:52.150" v="1816" actId="20577"/>
        <pc:sldMkLst>
          <pc:docMk/>
          <pc:sldMk cId="3107978995" sldId="641"/>
        </pc:sldMkLst>
        <pc:spChg chg="mod">
          <ac:chgData name="Ragnheiður Hermannsdóttir - deildarstjóri Grunnskóladeildar" userId="8e972d7e-a2e0-4598-bc87-a2c9f199ee64" providerId="ADAL" clId="{6C5B8AEA-EEC0-4BC2-8158-C92D34A3005E}" dt="2024-10-31T13:26:52.150" v="1816" actId="20577"/>
          <ac:spMkLst>
            <pc:docMk/>
            <pc:sldMk cId="3107978995" sldId="641"/>
            <ac:spMk id="2" creationId="{E09A2BF8-4AFE-92FB-62C4-F677EC49E987}"/>
          </ac:spMkLst>
        </pc:spChg>
        <pc:spChg chg="mod">
          <ac:chgData name="Ragnheiður Hermannsdóttir - deildarstjóri Grunnskóladeildar" userId="8e972d7e-a2e0-4598-bc87-a2c9f199ee64" providerId="ADAL" clId="{6C5B8AEA-EEC0-4BC2-8158-C92D34A3005E}" dt="2024-10-31T13:23:48.376" v="1752" actId="1076"/>
          <ac:spMkLst>
            <pc:docMk/>
            <pc:sldMk cId="3107978995" sldId="641"/>
            <ac:spMk id="3" creationId="{977343C3-499B-C653-8DFF-880E14202766}"/>
          </ac:spMkLst>
        </pc:spChg>
      </pc:sldChg>
      <pc:sldChg chg="modSp new mod">
        <pc:chgData name="Ragnheiður Hermannsdóttir - deildarstjóri Grunnskóladeildar" userId="8e972d7e-a2e0-4598-bc87-a2c9f199ee64" providerId="ADAL" clId="{6C5B8AEA-EEC0-4BC2-8158-C92D34A3005E}" dt="2024-10-31T18:21:33.261" v="2994" actId="20577"/>
        <pc:sldMkLst>
          <pc:docMk/>
          <pc:sldMk cId="2093439478" sldId="642"/>
        </pc:sldMkLst>
        <pc:spChg chg="mod">
          <ac:chgData name="Ragnheiður Hermannsdóttir - deildarstjóri Grunnskóladeildar" userId="8e972d7e-a2e0-4598-bc87-a2c9f199ee64" providerId="ADAL" clId="{6C5B8AEA-EEC0-4BC2-8158-C92D34A3005E}" dt="2024-10-31T18:21:33.261" v="2994" actId="20577"/>
          <ac:spMkLst>
            <pc:docMk/>
            <pc:sldMk cId="2093439478" sldId="642"/>
            <ac:spMk id="2" creationId="{A9C81CE9-9D23-A812-10D4-00FF7FDD03B4}"/>
          </ac:spMkLst>
        </pc:spChg>
        <pc:spChg chg="mod">
          <ac:chgData name="Ragnheiður Hermannsdóttir - deildarstjóri Grunnskóladeildar" userId="8e972d7e-a2e0-4598-bc87-a2c9f199ee64" providerId="ADAL" clId="{6C5B8AEA-EEC0-4BC2-8158-C92D34A3005E}" dt="2024-10-31T18:20:37.132" v="2981" actId="20577"/>
          <ac:spMkLst>
            <pc:docMk/>
            <pc:sldMk cId="2093439478" sldId="642"/>
            <ac:spMk id="3" creationId="{69F16834-5E63-E5F1-B7C3-1DA340BD9C30}"/>
          </ac:spMkLst>
        </pc:spChg>
      </pc:sldChg>
      <pc:sldChg chg="modSp new del mod">
        <pc:chgData name="Ragnheiður Hermannsdóttir - deildarstjóri Grunnskóladeildar" userId="8e972d7e-a2e0-4598-bc87-a2c9f199ee64" providerId="ADAL" clId="{6C5B8AEA-EEC0-4BC2-8158-C92D34A3005E}" dt="2024-10-31T13:37:33.998" v="2366" actId="47"/>
        <pc:sldMkLst>
          <pc:docMk/>
          <pc:sldMk cId="3913559726" sldId="642"/>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DB4444A-321E-4B63-9B57-F3204D9EFDD9}"/>
              </a:ext>
            </a:extLst>
          </p:cNvPr>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is-IS"/>
          </a:p>
        </p:txBody>
      </p:sp>
      <p:sp>
        <p:nvSpPr>
          <p:cNvPr id="3" name="Date Placeholder 2">
            <a:extLst>
              <a:ext uri="{FF2B5EF4-FFF2-40B4-BE49-F238E27FC236}">
                <a16:creationId xmlns:a16="http://schemas.microsoft.com/office/drawing/2014/main" id="{969255BF-A869-404E-B992-C3C930A74BB6}"/>
              </a:ext>
            </a:extLst>
          </p:cNvPr>
          <p:cNvSpPr>
            <a:spLocks noGrp="1"/>
          </p:cNvSpPr>
          <p:nvPr>
            <p:ph type="dt" sz="quarter" idx="1"/>
          </p:nvPr>
        </p:nvSpPr>
        <p:spPr>
          <a:xfrm>
            <a:off x="4024313" y="0"/>
            <a:ext cx="3078162" cy="512763"/>
          </a:xfrm>
          <a:prstGeom prst="rect">
            <a:avLst/>
          </a:prstGeom>
        </p:spPr>
        <p:txBody>
          <a:bodyPr vert="horz" lIns="91440" tIns="45720" rIns="91440" bIns="45720" rtlCol="0"/>
          <a:lstStyle>
            <a:lvl1pPr algn="r">
              <a:defRPr sz="1200"/>
            </a:lvl1pPr>
          </a:lstStyle>
          <a:p>
            <a:fld id="{2DA1C81F-D02C-4969-904E-DD6A15E9E5E6}" type="datetimeFigureOut">
              <a:rPr lang="is-IS" smtClean="0"/>
              <a:t>28.1.2025</a:t>
            </a:fld>
            <a:endParaRPr lang="is-IS"/>
          </a:p>
        </p:txBody>
      </p:sp>
      <p:sp>
        <p:nvSpPr>
          <p:cNvPr id="4" name="Footer Placeholder 3">
            <a:extLst>
              <a:ext uri="{FF2B5EF4-FFF2-40B4-BE49-F238E27FC236}">
                <a16:creationId xmlns:a16="http://schemas.microsoft.com/office/drawing/2014/main" id="{03DD84B2-76C9-4D04-86C8-BD01D5030188}"/>
              </a:ext>
            </a:extLst>
          </p:cNvPr>
          <p:cNvSpPr>
            <a:spLocks noGrp="1"/>
          </p:cNvSpPr>
          <p:nvPr>
            <p:ph type="ftr" sz="quarter" idx="2"/>
          </p:nvPr>
        </p:nvSpPr>
        <p:spPr>
          <a:xfrm>
            <a:off x="0" y="9721850"/>
            <a:ext cx="3078163" cy="512763"/>
          </a:xfrm>
          <a:prstGeom prst="rect">
            <a:avLst/>
          </a:prstGeom>
        </p:spPr>
        <p:txBody>
          <a:bodyPr vert="horz" lIns="91440" tIns="45720" rIns="91440" bIns="45720" rtlCol="0" anchor="b"/>
          <a:lstStyle>
            <a:lvl1pPr algn="l">
              <a:defRPr sz="1200"/>
            </a:lvl1pPr>
          </a:lstStyle>
          <a:p>
            <a:endParaRPr lang="is-IS"/>
          </a:p>
        </p:txBody>
      </p:sp>
      <p:sp>
        <p:nvSpPr>
          <p:cNvPr id="5" name="Slide Number Placeholder 4">
            <a:extLst>
              <a:ext uri="{FF2B5EF4-FFF2-40B4-BE49-F238E27FC236}">
                <a16:creationId xmlns:a16="http://schemas.microsoft.com/office/drawing/2014/main" id="{3D1BD316-18B2-417B-8060-6F71D60EFA46}"/>
              </a:ext>
            </a:extLst>
          </p:cNvPr>
          <p:cNvSpPr>
            <a:spLocks noGrp="1"/>
          </p:cNvSpPr>
          <p:nvPr>
            <p:ph type="sldNum" sz="quarter" idx="3"/>
          </p:nvPr>
        </p:nvSpPr>
        <p:spPr>
          <a:xfrm>
            <a:off x="4024313" y="9721850"/>
            <a:ext cx="3078162" cy="512763"/>
          </a:xfrm>
          <a:prstGeom prst="rect">
            <a:avLst/>
          </a:prstGeom>
        </p:spPr>
        <p:txBody>
          <a:bodyPr vert="horz" lIns="91440" tIns="45720" rIns="91440" bIns="45720" rtlCol="0" anchor="b"/>
          <a:lstStyle>
            <a:lvl1pPr algn="r">
              <a:defRPr sz="1200"/>
            </a:lvl1pPr>
          </a:lstStyle>
          <a:p>
            <a:fld id="{78F6C15F-9605-4989-97C8-EF3875036593}" type="slidenum">
              <a:rPr lang="is-IS" smtClean="0"/>
              <a:t>‹#›</a:t>
            </a:fld>
            <a:endParaRPr lang="is-IS"/>
          </a:p>
        </p:txBody>
      </p:sp>
    </p:spTree>
    <p:extLst>
      <p:ext uri="{BB962C8B-B14F-4D97-AF65-F5344CB8AC3E}">
        <p14:creationId xmlns:p14="http://schemas.microsoft.com/office/powerpoint/2010/main" val="233933924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8427" cy="513508"/>
          </a:xfrm>
          <a:prstGeom prst="rect">
            <a:avLst/>
          </a:prstGeom>
        </p:spPr>
        <p:txBody>
          <a:bodyPr vert="horz" lIns="99064" tIns="49532" rIns="99064" bIns="49532" rtlCol="0"/>
          <a:lstStyle>
            <a:lvl1pPr algn="l">
              <a:defRPr sz="1300"/>
            </a:lvl1pPr>
          </a:lstStyle>
          <a:p>
            <a:endParaRPr lang="en-US"/>
          </a:p>
        </p:txBody>
      </p:sp>
      <p:sp>
        <p:nvSpPr>
          <p:cNvPr id="3" name="Date Placeholder 2"/>
          <p:cNvSpPr>
            <a:spLocks noGrp="1"/>
          </p:cNvSpPr>
          <p:nvPr>
            <p:ph type="dt" idx="1"/>
          </p:nvPr>
        </p:nvSpPr>
        <p:spPr>
          <a:xfrm>
            <a:off x="4023992" y="0"/>
            <a:ext cx="3078427" cy="513508"/>
          </a:xfrm>
          <a:prstGeom prst="rect">
            <a:avLst/>
          </a:prstGeom>
        </p:spPr>
        <p:txBody>
          <a:bodyPr vert="horz" lIns="99064" tIns="49532" rIns="99064" bIns="49532" rtlCol="0"/>
          <a:lstStyle>
            <a:lvl1pPr algn="r">
              <a:defRPr sz="1300"/>
            </a:lvl1pPr>
          </a:lstStyle>
          <a:p>
            <a:fld id="{66902365-C143-DF40-91FA-DADB143D2A48}" type="datetimeFigureOut">
              <a:rPr lang="en-US" smtClean="0"/>
              <a:t>1/28/2025</a:t>
            </a:fld>
            <a:endParaRPr lang="en-US"/>
          </a:p>
        </p:txBody>
      </p:sp>
      <p:sp>
        <p:nvSpPr>
          <p:cNvPr id="4" name="Slide Image Placeholder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9064" tIns="49532" rIns="99064" bIns="49532" rtlCol="0" anchor="ctr"/>
          <a:lstStyle/>
          <a:p>
            <a:endParaRPr lang="en-US"/>
          </a:p>
        </p:txBody>
      </p:sp>
      <p:sp>
        <p:nvSpPr>
          <p:cNvPr id="5" name="Notes Placeholder 4"/>
          <p:cNvSpPr>
            <a:spLocks noGrp="1"/>
          </p:cNvSpPr>
          <p:nvPr>
            <p:ph type="body" sz="quarter" idx="3"/>
          </p:nvPr>
        </p:nvSpPr>
        <p:spPr>
          <a:xfrm>
            <a:off x="710407" y="4925407"/>
            <a:ext cx="5683250" cy="4029879"/>
          </a:xfrm>
          <a:prstGeom prst="rect">
            <a:avLst/>
          </a:prstGeom>
        </p:spPr>
        <p:txBody>
          <a:bodyPr vert="horz" lIns="99064" tIns="49532" rIns="99064" bIns="4953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721108"/>
            <a:ext cx="3078427" cy="513507"/>
          </a:xfrm>
          <a:prstGeom prst="rect">
            <a:avLst/>
          </a:prstGeom>
        </p:spPr>
        <p:txBody>
          <a:bodyPr vert="horz" lIns="99064" tIns="49532" rIns="99064" bIns="49532" rtlCol="0" anchor="b"/>
          <a:lstStyle>
            <a:lvl1pPr algn="l">
              <a:defRPr sz="1300"/>
            </a:lvl1pPr>
          </a:lstStyle>
          <a:p>
            <a:endParaRPr lang="en-US"/>
          </a:p>
        </p:txBody>
      </p:sp>
      <p:sp>
        <p:nvSpPr>
          <p:cNvPr id="7" name="Slide Number Placeholder 6"/>
          <p:cNvSpPr>
            <a:spLocks noGrp="1"/>
          </p:cNvSpPr>
          <p:nvPr>
            <p:ph type="sldNum" sz="quarter" idx="5"/>
          </p:nvPr>
        </p:nvSpPr>
        <p:spPr>
          <a:xfrm>
            <a:off x="4023992" y="9721108"/>
            <a:ext cx="3078427" cy="513507"/>
          </a:xfrm>
          <a:prstGeom prst="rect">
            <a:avLst/>
          </a:prstGeom>
        </p:spPr>
        <p:txBody>
          <a:bodyPr vert="horz" lIns="99064" tIns="49532" rIns="99064" bIns="49532" rtlCol="0" anchor="b"/>
          <a:lstStyle>
            <a:lvl1pPr algn="r">
              <a:defRPr sz="1300"/>
            </a:lvl1pPr>
          </a:lstStyle>
          <a:p>
            <a:fld id="{74D49250-E996-6B41-85EF-F565F8833D48}" type="slidenum">
              <a:rPr lang="en-US" smtClean="0"/>
              <a:t>‹#›</a:t>
            </a:fld>
            <a:endParaRPr lang="en-US"/>
          </a:p>
        </p:txBody>
      </p:sp>
    </p:spTree>
    <p:extLst>
      <p:ext uri="{BB962C8B-B14F-4D97-AF65-F5344CB8AC3E}">
        <p14:creationId xmlns:p14="http://schemas.microsoft.com/office/powerpoint/2010/main" val="3615393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3_Titilsida">
    <p:bg>
      <p:bgPr>
        <a:solidFill>
          <a:schemeClr val="tx2"/>
        </a:solidFill>
        <a:effectLst/>
      </p:bgPr>
    </p:bg>
    <p:spTree>
      <p:nvGrpSpPr>
        <p:cNvPr id="1" name=""/>
        <p:cNvGrpSpPr/>
        <p:nvPr/>
      </p:nvGrpSpPr>
      <p:grpSpPr>
        <a:xfrm>
          <a:off x="0" y="0"/>
          <a:ext cx="0" cy="0"/>
          <a:chOff x="0" y="0"/>
          <a:chExt cx="0" cy="0"/>
        </a:xfrm>
      </p:grpSpPr>
      <p:pic>
        <p:nvPicPr>
          <p:cNvPr id="12" name="Picture 11" descr="Bogalinur_rastar.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483760" y="1149350"/>
            <a:ext cx="2660240" cy="3994150"/>
          </a:xfrm>
          <a:prstGeom prst="rect">
            <a:avLst/>
          </a:prstGeom>
        </p:spPr>
      </p:pic>
      <p:sp>
        <p:nvSpPr>
          <p:cNvPr id="2" name="Title 1"/>
          <p:cNvSpPr>
            <a:spLocks noGrp="1"/>
          </p:cNvSpPr>
          <p:nvPr>
            <p:ph type="ctrTitle"/>
          </p:nvPr>
        </p:nvSpPr>
        <p:spPr>
          <a:xfrm>
            <a:off x="946150" y="1597819"/>
            <a:ext cx="7512050" cy="1102519"/>
          </a:xfrm>
        </p:spPr>
        <p:txBody>
          <a:bodyPr>
            <a:normAutofit/>
          </a:bodyPr>
          <a:lstStyle>
            <a:lvl1pPr algn="ctr">
              <a:defRPr sz="4000">
                <a:solidFill>
                  <a:schemeClr val="bg1"/>
                </a:solidFill>
              </a:defRPr>
            </a:lvl1pPr>
          </a:lstStyle>
          <a:p>
            <a:r>
              <a:rPr lang="is-IS"/>
              <a:t>Click to edit Master title style</a:t>
            </a:r>
            <a:endParaRPr lang="en-US"/>
          </a:p>
        </p:txBody>
      </p:sp>
      <p:sp>
        <p:nvSpPr>
          <p:cNvPr id="3" name="Subtitle 2"/>
          <p:cNvSpPr>
            <a:spLocks noGrp="1"/>
          </p:cNvSpPr>
          <p:nvPr>
            <p:ph type="subTitle" idx="1"/>
          </p:nvPr>
        </p:nvSpPr>
        <p:spPr>
          <a:xfrm>
            <a:off x="946150" y="2914650"/>
            <a:ext cx="6826250" cy="1314450"/>
          </a:xfrm>
        </p:spPr>
        <p:txBody>
          <a:bodyPr>
            <a:normAutofit/>
          </a:bodyPr>
          <a:lstStyle>
            <a:lvl1pPr marL="0" indent="0" algn="ctr">
              <a:buNone/>
              <a:defRPr sz="24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s-IS"/>
              <a:t>Click to edit Master subtitle style</a:t>
            </a:r>
            <a:endParaRPr lang="en-US"/>
          </a:p>
        </p:txBody>
      </p:sp>
      <p:sp>
        <p:nvSpPr>
          <p:cNvPr id="4" name="Date Placeholder 3"/>
          <p:cNvSpPr>
            <a:spLocks noGrp="1"/>
          </p:cNvSpPr>
          <p:nvPr>
            <p:ph type="dt" sz="half" idx="10"/>
          </p:nvPr>
        </p:nvSpPr>
        <p:spPr/>
        <p:txBody>
          <a:bodyPr/>
          <a:lstStyle/>
          <a:p>
            <a:fld id="{8ACDB3CC-F982-40F9-8DD6-BCC9AFBF44BD}" type="datetime1">
              <a:rPr lang="en-US" smtClean="0"/>
              <a:pPr/>
              <a:t>1/28/2025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F88E988-FB04-AB4E-BE5A-59F242AF7F7A}" type="slidenum">
              <a:rPr lang="en-US" smtClean="0"/>
              <a:t>‹#›</a:t>
            </a:fld>
            <a:endParaRPr lang="en-US"/>
          </a:p>
        </p:txBody>
      </p:sp>
      <p:pic>
        <p:nvPicPr>
          <p:cNvPr id="10" name="Picture 9" descr="Kopavogsbaer_logo_neg_utlina.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38768" y="155042"/>
            <a:ext cx="1558800" cy="508534"/>
          </a:xfrm>
          <a:prstGeom prst="rect">
            <a:avLst/>
          </a:prstGeom>
        </p:spPr>
      </p:pic>
    </p:spTree>
    <p:extLst>
      <p:ext uri="{BB962C8B-B14F-4D97-AF65-F5344CB8AC3E}">
        <p14:creationId xmlns:p14="http://schemas.microsoft.com/office/powerpoint/2010/main" val="26272722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4_Millikafli_m_bogalinum">
    <p:bg>
      <p:bgPr>
        <a:solidFill>
          <a:schemeClr val="bg2"/>
        </a:solidFill>
        <a:effectLst/>
      </p:bgPr>
    </p:bg>
    <p:spTree>
      <p:nvGrpSpPr>
        <p:cNvPr id="1" name=""/>
        <p:cNvGrpSpPr/>
        <p:nvPr/>
      </p:nvGrpSpPr>
      <p:grpSpPr>
        <a:xfrm>
          <a:off x="0" y="0"/>
          <a:ext cx="0" cy="0"/>
          <a:chOff x="0" y="0"/>
          <a:chExt cx="0" cy="0"/>
        </a:xfrm>
      </p:grpSpPr>
      <p:pic>
        <p:nvPicPr>
          <p:cNvPr id="15" name="Picture 14" descr="Bogalinur_rastar.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483760" y="1149350"/>
            <a:ext cx="2660240" cy="3994150"/>
          </a:xfrm>
          <a:prstGeom prst="rect">
            <a:avLst/>
          </a:prstGeom>
        </p:spPr>
      </p:pic>
      <p:sp>
        <p:nvSpPr>
          <p:cNvPr id="10" name="Rectangle 9"/>
          <p:cNvSpPr/>
          <p:nvPr userDrawn="1"/>
        </p:nvSpPr>
        <p:spPr>
          <a:xfrm>
            <a:off x="0" y="0"/>
            <a:ext cx="9144000" cy="7452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Date Placeholder 2"/>
          <p:cNvSpPr>
            <a:spLocks noGrp="1"/>
          </p:cNvSpPr>
          <p:nvPr>
            <p:ph type="dt" sz="half" idx="10"/>
          </p:nvPr>
        </p:nvSpPr>
        <p:spPr>
          <a:xfrm>
            <a:off x="457200" y="4767263"/>
            <a:ext cx="1120631" cy="273844"/>
          </a:xfrm>
        </p:spPr>
        <p:txBody>
          <a:bodyPr/>
          <a:lstStyle/>
          <a:p>
            <a:fld id="{68C2560D-EC28-3B41-86E8-18F1CE0113B4}" type="datetimeFigureOut">
              <a:rPr lang="en-US" smtClean="0"/>
              <a:t>1/28/2025</a:t>
            </a:fld>
            <a:endParaRPr lang="en-US"/>
          </a:p>
        </p:txBody>
      </p:sp>
      <p:sp>
        <p:nvSpPr>
          <p:cNvPr id="4" name="Footer Placeholder 3"/>
          <p:cNvSpPr>
            <a:spLocks noGrp="1"/>
          </p:cNvSpPr>
          <p:nvPr>
            <p:ph type="ftr" sz="quarter" idx="11"/>
          </p:nvPr>
        </p:nvSpPr>
        <p:spPr>
          <a:xfrm>
            <a:off x="1760778" y="4767263"/>
            <a:ext cx="2087591" cy="273844"/>
          </a:xfrm>
        </p:spPr>
        <p:txBody>
          <a:bodyPr/>
          <a:lstStyle/>
          <a:p>
            <a:endParaRPr lang="en-US"/>
          </a:p>
        </p:txBody>
      </p:sp>
      <p:sp>
        <p:nvSpPr>
          <p:cNvPr id="5" name="Slide Number Placeholder 4"/>
          <p:cNvSpPr>
            <a:spLocks noGrp="1"/>
          </p:cNvSpPr>
          <p:nvPr>
            <p:ph type="sldNum" sz="quarter" idx="12"/>
          </p:nvPr>
        </p:nvSpPr>
        <p:spPr>
          <a:xfrm>
            <a:off x="4002281" y="4767263"/>
            <a:ext cx="1280980" cy="273844"/>
          </a:xfrm>
        </p:spPr>
        <p:txBody>
          <a:bodyPr/>
          <a:lstStyle/>
          <a:p>
            <a:fld id="{2066355A-084C-D24E-9AD2-7E4FC41EA627}" type="slidenum">
              <a:rPr lang="en-US" smtClean="0"/>
              <a:t>‹#›</a:t>
            </a:fld>
            <a:endParaRPr lang="en-US"/>
          </a:p>
        </p:txBody>
      </p:sp>
      <p:sp>
        <p:nvSpPr>
          <p:cNvPr id="12" name="Title 1"/>
          <p:cNvSpPr>
            <a:spLocks noGrp="1"/>
          </p:cNvSpPr>
          <p:nvPr>
            <p:ph type="ctrTitle"/>
          </p:nvPr>
        </p:nvSpPr>
        <p:spPr>
          <a:xfrm>
            <a:off x="946150" y="1597819"/>
            <a:ext cx="7512050" cy="1102519"/>
          </a:xfrm>
        </p:spPr>
        <p:txBody>
          <a:bodyPr>
            <a:normAutofit/>
          </a:bodyPr>
          <a:lstStyle>
            <a:lvl1pPr algn="ctr">
              <a:defRPr sz="4000">
                <a:solidFill>
                  <a:schemeClr val="tx2"/>
                </a:solidFill>
              </a:defRPr>
            </a:lvl1pPr>
          </a:lstStyle>
          <a:p>
            <a:r>
              <a:rPr lang="is-IS"/>
              <a:t>Click to edit Master title style</a:t>
            </a:r>
            <a:endParaRPr lang="en-US"/>
          </a:p>
        </p:txBody>
      </p:sp>
      <p:sp>
        <p:nvSpPr>
          <p:cNvPr id="13" name="Subtitle 2"/>
          <p:cNvSpPr>
            <a:spLocks noGrp="1"/>
          </p:cNvSpPr>
          <p:nvPr>
            <p:ph type="subTitle" idx="1"/>
          </p:nvPr>
        </p:nvSpPr>
        <p:spPr>
          <a:xfrm>
            <a:off x="946150" y="2914650"/>
            <a:ext cx="6826250" cy="1314450"/>
          </a:xfrm>
        </p:spPr>
        <p:txBody>
          <a:bodyPr>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s-IS"/>
              <a:t>Click to edit Master subtitle style</a:t>
            </a:r>
            <a:endParaRPr lang="en-US"/>
          </a:p>
        </p:txBody>
      </p:sp>
      <p:pic>
        <p:nvPicPr>
          <p:cNvPr id="2" name="Picture 1" descr="Kopavogsbaer_logo_neg_utlina.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38768" y="155042"/>
            <a:ext cx="1558800" cy="508534"/>
          </a:xfrm>
          <a:prstGeom prst="rect">
            <a:avLst/>
          </a:prstGeom>
        </p:spPr>
      </p:pic>
    </p:spTree>
    <p:extLst>
      <p:ext uri="{BB962C8B-B14F-4D97-AF65-F5344CB8AC3E}">
        <p14:creationId xmlns:p14="http://schemas.microsoft.com/office/powerpoint/2010/main" val="1830172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Forsida">
    <p:bg>
      <p:bgPr>
        <a:solidFill>
          <a:schemeClr val="tx2"/>
        </a:solidFill>
        <a:effectLst/>
      </p:bgPr>
    </p:bg>
    <p:spTree>
      <p:nvGrpSpPr>
        <p:cNvPr id="1" name=""/>
        <p:cNvGrpSpPr/>
        <p:nvPr/>
      </p:nvGrpSpPr>
      <p:grpSpPr>
        <a:xfrm>
          <a:off x="0" y="0"/>
          <a:ext cx="0" cy="0"/>
          <a:chOff x="0" y="0"/>
          <a:chExt cx="0" cy="0"/>
        </a:xfrm>
      </p:grpSpPr>
      <p:pic>
        <p:nvPicPr>
          <p:cNvPr id="12" name="Picture 11" descr="Bogalinur_rastar.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483760" y="1149350"/>
            <a:ext cx="2660240" cy="3994150"/>
          </a:xfrm>
          <a:prstGeom prst="rect">
            <a:avLst/>
          </a:prstGeom>
        </p:spPr>
      </p:pic>
      <p:sp>
        <p:nvSpPr>
          <p:cNvPr id="4" name="Date Placeholder 3"/>
          <p:cNvSpPr>
            <a:spLocks noGrp="1"/>
          </p:cNvSpPr>
          <p:nvPr>
            <p:ph type="dt" sz="half" idx="10"/>
          </p:nvPr>
        </p:nvSpPr>
        <p:spPr/>
        <p:txBody>
          <a:bodyPr/>
          <a:lstStyle/>
          <a:p>
            <a:fld id="{8ACDB3CC-F982-40F9-8DD6-BCC9AFBF44BD}" type="datetime1">
              <a:rPr lang="en-US" smtClean="0"/>
              <a:pPr/>
              <a:t>1/28/2025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F88E988-FB04-AB4E-BE5A-59F242AF7F7A}" type="slidenum">
              <a:rPr lang="en-US" smtClean="0"/>
              <a:t>‹#›</a:t>
            </a:fld>
            <a:endParaRPr lang="en-US"/>
          </a:p>
        </p:txBody>
      </p:sp>
      <p:pic>
        <p:nvPicPr>
          <p:cNvPr id="13" name="Picture 12" descr="Kopavogslogo-hvitlina.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806888" y="1428750"/>
            <a:ext cx="1524128" cy="2267204"/>
          </a:xfrm>
          <a:prstGeom prst="rect">
            <a:avLst/>
          </a:prstGeom>
        </p:spPr>
      </p:pic>
    </p:spTree>
    <p:extLst>
      <p:ext uri="{BB962C8B-B14F-4D97-AF65-F5344CB8AC3E}">
        <p14:creationId xmlns:p14="http://schemas.microsoft.com/office/powerpoint/2010/main" val="9055254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Forsida">
    <p:spTree>
      <p:nvGrpSpPr>
        <p:cNvPr id="1" name=""/>
        <p:cNvGrpSpPr/>
        <p:nvPr/>
      </p:nvGrpSpPr>
      <p:grpSpPr>
        <a:xfrm>
          <a:off x="0" y="0"/>
          <a:ext cx="0" cy="0"/>
          <a:chOff x="0" y="0"/>
          <a:chExt cx="0" cy="0"/>
        </a:xfrm>
      </p:grpSpPr>
      <p:pic>
        <p:nvPicPr>
          <p:cNvPr id="12" name="Picture 11" descr="Bogalinur_rastar.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483760" y="1149350"/>
            <a:ext cx="2660240" cy="3994150"/>
          </a:xfrm>
          <a:prstGeom prst="rect">
            <a:avLst/>
          </a:prstGeom>
        </p:spPr>
      </p:pic>
      <p:sp>
        <p:nvSpPr>
          <p:cNvPr id="4" name="Date Placeholder 3"/>
          <p:cNvSpPr>
            <a:spLocks noGrp="1"/>
          </p:cNvSpPr>
          <p:nvPr>
            <p:ph type="dt" sz="half" idx="10"/>
          </p:nvPr>
        </p:nvSpPr>
        <p:spPr/>
        <p:txBody>
          <a:bodyPr/>
          <a:lstStyle/>
          <a:p>
            <a:fld id="{8ACDB3CC-F982-40F9-8DD6-BCC9AFBF44BD}" type="datetime1">
              <a:rPr lang="en-US" smtClean="0"/>
              <a:pPr/>
              <a:t>1/28/2025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F88E988-FB04-AB4E-BE5A-59F242AF7F7A}" type="slidenum">
              <a:rPr lang="en-US" smtClean="0"/>
              <a:t>‹#›</a:t>
            </a:fld>
            <a:endParaRPr lang="en-US"/>
          </a:p>
        </p:txBody>
      </p:sp>
      <p:pic>
        <p:nvPicPr>
          <p:cNvPr id="13" name="Picture 12" descr="Kopavogslogo-hvitlina.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806888" y="1428750"/>
            <a:ext cx="1524128" cy="2267204"/>
          </a:xfrm>
          <a:prstGeom prst="rect">
            <a:avLst/>
          </a:prstGeom>
        </p:spPr>
      </p:pic>
    </p:spTree>
    <p:extLst>
      <p:ext uri="{BB962C8B-B14F-4D97-AF65-F5344CB8AC3E}">
        <p14:creationId xmlns:p14="http://schemas.microsoft.com/office/powerpoint/2010/main" val="1728351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2_Titilsida">
    <p:spTree>
      <p:nvGrpSpPr>
        <p:cNvPr id="1" name=""/>
        <p:cNvGrpSpPr/>
        <p:nvPr/>
      </p:nvGrpSpPr>
      <p:grpSpPr>
        <a:xfrm>
          <a:off x="0" y="0"/>
          <a:ext cx="0" cy="0"/>
          <a:chOff x="0" y="0"/>
          <a:chExt cx="0" cy="0"/>
        </a:xfrm>
      </p:grpSpPr>
      <p:pic>
        <p:nvPicPr>
          <p:cNvPr id="12" name="Picture 11" descr="Bogalinur_rastar.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483760" y="1149350"/>
            <a:ext cx="2660240" cy="3994150"/>
          </a:xfrm>
          <a:prstGeom prst="rect">
            <a:avLst/>
          </a:prstGeom>
        </p:spPr>
      </p:pic>
      <p:sp>
        <p:nvSpPr>
          <p:cNvPr id="2" name="Title 1"/>
          <p:cNvSpPr>
            <a:spLocks noGrp="1"/>
          </p:cNvSpPr>
          <p:nvPr>
            <p:ph type="ctrTitle"/>
          </p:nvPr>
        </p:nvSpPr>
        <p:spPr>
          <a:xfrm>
            <a:off x="946150" y="1597819"/>
            <a:ext cx="7512050" cy="1102519"/>
          </a:xfrm>
        </p:spPr>
        <p:txBody>
          <a:bodyPr>
            <a:normAutofit/>
          </a:bodyPr>
          <a:lstStyle>
            <a:lvl1pPr algn="ctr">
              <a:defRPr sz="4000">
                <a:solidFill>
                  <a:schemeClr val="bg1"/>
                </a:solidFill>
              </a:defRPr>
            </a:lvl1pPr>
          </a:lstStyle>
          <a:p>
            <a:r>
              <a:rPr lang="is-IS"/>
              <a:t>Click to edit Master title style</a:t>
            </a:r>
            <a:endParaRPr lang="en-US"/>
          </a:p>
        </p:txBody>
      </p:sp>
      <p:sp>
        <p:nvSpPr>
          <p:cNvPr id="3" name="Subtitle 2"/>
          <p:cNvSpPr>
            <a:spLocks noGrp="1"/>
          </p:cNvSpPr>
          <p:nvPr>
            <p:ph type="subTitle" idx="1"/>
          </p:nvPr>
        </p:nvSpPr>
        <p:spPr>
          <a:xfrm>
            <a:off x="946150" y="2914650"/>
            <a:ext cx="6826250" cy="1314450"/>
          </a:xfrm>
        </p:spPr>
        <p:txBody>
          <a:bodyPr>
            <a:normAutofit/>
          </a:bodyPr>
          <a:lstStyle>
            <a:lvl1pPr marL="0" indent="0" algn="ctr">
              <a:buNone/>
              <a:defRPr sz="24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s-IS"/>
              <a:t>Click to edit Master subtitle style</a:t>
            </a:r>
            <a:endParaRPr lang="en-US"/>
          </a:p>
        </p:txBody>
      </p:sp>
      <p:sp>
        <p:nvSpPr>
          <p:cNvPr id="4" name="Date Placeholder 3"/>
          <p:cNvSpPr>
            <a:spLocks noGrp="1"/>
          </p:cNvSpPr>
          <p:nvPr>
            <p:ph type="dt" sz="half" idx="10"/>
          </p:nvPr>
        </p:nvSpPr>
        <p:spPr/>
        <p:txBody>
          <a:bodyPr/>
          <a:lstStyle/>
          <a:p>
            <a:fld id="{8ACDB3CC-F982-40F9-8DD6-BCC9AFBF44BD}" type="datetime1">
              <a:rPr lang="en-US" smtClean="0"/>
              <a:pPr/>
              <a:t>1/28/2025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F88E988-FB04-AB4E-BE5A-59F242AF7F7A}" type="slidenum">
              <a:rPr lang="en-US" smtClean="0"/>
              <a:t>‹#›</a:t>
            </a:fld>
            <a:endParaRPr lang="en-US"/>
          </a:p>
        </p:txBody>
      </p:sp>
      <p:pic>
        <p:nvPicPr>
          <p:cNvPr id="10" name="Picture 9" descr="Kopavogsbaer_logo_neg_utlina.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38768" y="155042"/>
            <a:ext cx="1558800" cy="508534"/>
          </a:xfrm>
          <a:prstGeom prst="rect">
            <a:avLst/>
          </a:prstGeom>
        </p:spPr>
      </p:pic>
    </p:spTree>
    <p:extLst>
      <p:ext uri="{BB962C8B-B14F-4D97-AF65-F5344CB8AC3E}">
        <p14:creationId xmlns:p14="http://schemas.microsoft.com/office/powerpoint/2010/main" val="18259385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Millikafli_m_bogalinum">
    <p:spTree>
      <p:nvGrpSpPr>
        <p:cNvPr id="1" name=""/>
        <p:cNvGrpSpPr/>
        <p:nvPr/>
      </p:nvGrpSpPr>
      <p:grpSpPr>
        <a:xfrm>
          <a:off x="0" y="0"/>
          <a:ext cx="0" cy="0"/>
          <a:chOff x="0" y="0"/>
          <a:chExt cx="0" cy="0"/>
        </a:xfrm>
      </p:grpSpPr>
      <p:pic>
        <p:nvPicPr>
          <p:cNvPr id="15" name="Picture 14" descr="Bogalinur_rastar.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483760" y="1149350"/>
            <a:ext cx="2660240" cy="3994150"/>
          </a:xfrm>
          <a:prstGeom prst="rect">
            <a:avLst/>
          </a:prstGeom>
        </p:spPr>
      </p:pic>
      <p:sp>
        <p:nvSpPr>
          <p:cNvPr id="10" name="Rectangle 9"/>
          <p:cNvSpPr/>
          <p:nvPr userDrawn="1"/>
        </p:nvSpPr>
        <p:spPr>
          <a:xfrm>
            <a:off x="0" y="0"/>
            <a:ext cx="9144000" cy="7452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Date Placeholder 2"/>
          <p:cNvSpPr>
            <a:spLocks noGrp="1"/>
          </p:cNvSpPr>
          <p:nvPr>
            <p:ph type="dt" sz="half" idx="10"/>
          </p:nvPr>
        </p:nvSpPr>
        <p:spPr>
          <a:xfrm>
            <a:off x="457200" y="4767263"/>
            <a:ext cx="1120631" cy="273844"/>
          </a:xfrm>
        </p:spPr>
        <p:txBody>
          <a:bodyPr/>
          <a:lstStyle/>
          <a:p>
            <a:fld id="{68C2560D-EC28-3B41-86E8-18F1CE0113B4}" type="datetimeFigureOut">
              <a:rPr lang="en-US" smtClean="0"/>
              <a:t>1/28/2025</a:t>
            </a:fld>
            <a:endParaRPr lang="en-US"/>
          </a:p>
        </p:txBody>
      </p:sp>
      <p:sp>
        <p:nvSpPr>
          <p:cNvPr id="4" name="Footer Placeholder 3"/>
          <p:cNvSpPr>
            <a:spLocks noGrp="1"/>
          </p:cNvSpPr>
          <p:nvPr>
            <p:ph type="ftr" sz="quarter" idx="11"/>
          </p:nvPr>
        </p:nvSpPr>
        <p:spPr>
          <a:xfrm>
            <a:off x="1760778" y="4767263"/>
            <a:ext cx="2087591" cy="273844"/>
          </a:xfrm>
        </p:spPr>
        <p:txBody>
          <a:bodyPr/>
          <a:lstStyle/>
          <a:p>
            <a:endParaRPr lang="en-US"/>
          </a:p>
        </p:txBody>
      </p:sp>
      <p:sp>
        <p:nvSpPr>
          <p:cNvPr id="5" name="Slide Number Placeholder 4"/>
          <p:cNvSpPr>
            <a:spLocks noGrp="1"/>
          </p:cNvSpPr>
          <p:nvPr>
            <p:ph type="sldNum" sz="quarter" idx="12"/>
          </p:nvPr>
        </p:nvSpPr>
        <p:spPr>
          <a:xfrm>
            <a:off x="4002281" y="4767263"/>
            <a:ext cx="1280980" cy="273844"/>
          </a:xfrm>
        </p:spPr>
        <p:txBody>
          <a:bodyPr/>
          <a:lstStyle/>
          <a:p>
            <a:fld id="{2066355A-084C-D24E-9AD2-7E4FC41EA627}" type="slidenum">
              <a:rPr lang="en-US" smtClean="0"/>
              <a:t>‹#›</a:t>
            </a:fld>
            <a:endParaRPr lang="en-US"/>
          </a:p>
        </p:txBody>
      </p:sp>
      <p:sp>
        <p:nvSpPr>
          <p:cNvPr id="12" name="Title 1"/>
          <p:cNvSpPr>
            <a:spLocks noGrp="1"/>
          </p:cNvSpPr>
          <p:nvPr>
            <p:ph type="ctrTitle"/>
          </p:nvPr>
        </p:nvSpPr>
        <p:spPr>
          <a:xfrm>
            <a:off x="946150" y="1597819"/>
            <a:ext cx="7512050" cy="1102519"/>
          </a:xfrm>
        </p:spPr>
        <p:txBody>
          <a:bodyPr>
            <a:normAutofit/>
          </a:bodyPr>
          <a:lstStyle>
            <a:lvl1pPr algn="ctr">
              <a:defRPr sz="4000">
                <a:solidFill>
                  <a:schemeClr val="tx2"/>
                </a:solidFill>
              </a:defRPr>
            </a:lvl1pPr>
          </a:lstStyle>
          <a:p>
            <a:r>
              <a:rPr lang="is-IS"/>
              <a:t>Click to edit Master title style</a:t>
            </a:r>
            <a:endParaRPr lang="en-US"/>
          </a:p>
        </p:txBody>
      </p:sp>
      <p:sp>
        <p:nvSpPr>
          <p:cNvPr id="13" name="Subtitle 2"/>
          <p:cNvSpPr>
            <a:spLocks noGrp="1"/>
          </p:cNvSpPr>
          <p:nvPr>
            <p:ph type="subTitle" idx="1"/>
          </p:nvPr>
        </p:nvSpPr>
        <p:spPr>
          <a:xfrm>
            <a:off x="946150" y="2914650"/>
            <a:ext cx="6826250" cy="1314450"/>
          </a:xfrm>
        </p:spPr>
        <p:txBody>
          <a:bodyPr>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s-IS"/>
              <a:t>Click to edit Master subtitle style</a:t>
            </a:r>
            <a:endParaRPr lang="en-US"/>
          </a:p>
        </p:txBody>
      </p:sp>
      <p:pic>
        <p:nvPicPr>
          <p:cNvPr id="2" name="Picture 1" descr="Kopavogsbaer_logo_neg_utlina.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38768" y="155042"/>
            <a:ext cx="1558800" cy="508534"/>
          </a:xfrm>
          <a:prstGeom prst="rect">
            <a:avLst/>
          </a:prstGeom>
        </p:spPr>
      </p:pic>
    </p:spTree>
    <p:extLst>
      <p:ext uri="{BB962C8B-B14F-4D97-AF65-F5344CB8AC3E}">
        <p14:creationId xmlns:p14="http://schemas.microsoft.com/office/powerpoint/2010/main" val="10847129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Millikafli_an_bogalinur">
    <p:spTree>
      <p:nvGrpSpPr>
        <p:cNvPr id="1" name=""/>
        <p:cNvGrpSpPr/>
        <p:nvPr/>
      </p:nvGrpSpPr>
      <p:grpSpPr>
        <a:xfrm>
          <a:off x="0" y="0"/>
          <a:ext cx="0" cy="0"/>
          <a:chOff x="0" y="0"/>
          <a:chExt cx="0" cy="0"/>
        </a:xfrm>
      </p:grpSpPr>
      <p:sp>
        <p:nvSpPr>
          <p:cNvPr id="3" name="Date Placeholder 2"/>
          <p:cNvSpPr>
            <a:spLocks noGrp="1"/>
          </p:cNvSpPr>
          <p:nvPr>
            <p:ph type="dt" sz="half" idx="10"/>
          </p:nvPr>
        </p:nvSpPr>
        <p:spPr>
          <a:xfrm>
            <a:off x="457200" y="4767263"/>
            <a:ext cx="1120631" cy="273844"/>
          </a:xfrm>
        </p:spPr>
        <p:txBody>
          <a:bodyPr/>
          <a:lstStyle/>
          <a:p>
            <a:fld id="{68C2560D-EC28-3B41-86E8-18F1CE0113B4}" type="datetimeFigureOut">
              <a:rPr lang="en-US" smtClean="0"/>
              <a:t>1/28/2025</a:t>
            </a:fld>
            <a:endParaRPr lang="en-US"/>
          </a:p>
        </p:txBody>
      </p:sp>
      <p:sp>
        <p:nvSpPr>
          <p:cNvPr id="4" name="Footer Placeholder 3"/>
          <p:cNvSpPr>
            <a:spLocks noGrp="1"/>
          </p:cNvSpPr>
          <p:nvPr>
            <p:ph type="ftr" sz="quarter" idx="11"/>
          </p:nvPr>
        </p:nvSpPr>
        <p:spPr>
          <a:xfrm>
            <a:off x="1760778" y="4767263"/>
            <a:ext cx="2087591" cy="273844"/>
          </a:xfrm>
        </p:spPr>
        <p:txBody>
          <a:bodyPr/>
          <a:lstStyle/>
          <a:p>
            <a:endParaRPr lang="en-US"/>
          </a:p>
        </p:txBody>
      </p:sp>
      <p:sp>
        <p:nvSpPr>
          <p:cNvPr id="5" name="Slide Number Placeholder 4"/>
          <p:cNvSpPr>
            <a:spLocks noGrp="1"/>
          </p:cNvSpPr>
          <p:nvPr>
            <p:ph type="sldNum" sz="quarter" idx="12"/>
          </p:nvPr>
        </p:nvSpPr>
        <p:spPr>
          <a:xfrm>
            <a:off x="4002281" y="4767263"/>
            <a:ext cx="1280980" cy="273844"/>
          </a:xfrm>
        </p:spPr>
        <p:txBody>
          <a:bodyPr/>
          <a:lstStyle/>
          <a:p>
            <a:fld id="{2066355A-084C-D24E-9AD2-7E4FC41EA627}" type="slidenum">
              <a:rPr lang="en-US" smtClean="0"/>
              <a:t>‹#›</a:t>
            </a:fld>
            <a:endParaRPr lang="en-US"/>
          </a:p>
        </p:txBody>
      </p:sp>
      <p:sp>
        <p:nvSpPr>
          <p:cNvPr id="12" name="Title 1"/>
          <p:cNvSpPr>
            <a:spLocks noGrp="1"/>
          </p:cNvSpPr>
          <p:nvPr>
            <p:ph type="ctrTitle"/>
          </p:nvPr>
        </p:nvSpPr>
        <p:spPr>
          <a:xfrm>
            <a:off x="946150" y="1597819"/>
            <a:ext cx="7512050" cy="1102519"/>
          </a:xfrm>
        </p:spPr>
        <p:txBody>
          <a:bodyPr>
            <a:normAutofit/>
          </a:bodyPr>
          <a:lstStyle>
            <a:lvl1pPr algn="ctr">
              <a:defRPr sz="4000">
                <a:solidFill>
                  <a:schemeClr val="tx2"/>
                </a:solidFill>
              </a:defRPr>
            </a:lvl1pPr>
          </a:lstStyle>
          <a:p>
            <a:r>
              <a:rPr lang="is-IS"/>
              <a:t>Click to edit Master title style</a:t>
            </a:r>
            <a:endParaRPr lang="en-US"/>
          </a:p>
        </p:txBody>
      </p:sp>
      <p:sp>
        <p:nvSpPr>
          <p:cNvPr id="13" name="Subtitle 2"/>
          <p:cNvSpPr>
            <a:spLocks noGrp="1"/>
          </p:cNvSpPr>
          <p:nvPr>
            <p:ph type="subTitle" idx="1"/>
          </p:nvPr>
        </p:nvSpPr>
        <p:spPr>
          <a:xfrm>
            <a:off x="946150" y="2914650"/>
            <a:ext cx="6826250" cy="1314450"/>
          </a:xfrm>
        </p:spPr>
        <p:txBody>
          <a:bodyPr>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s-IS"/>
              <a:t>Click to edit Master subtitle style</a:t>
            </a:r>
            <a:endParaRPr lang="en-US"/>
          </a:p>
        </p:txBody>
      </p:sp>
      <p:sp>
        <p:nvSpPr>
          <p:cNvPr id="15" name="Rectangle 14"/>
          <p:cNvSpPr/>
          <p:nvPr userDrawn="1"/>
        </p:nvSpPr>
        <p:spPr>
          <a:xfrm>
            <a:off x="0" y="0"/>
            <a:ext cx="9144000" cy="7452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8" name="Picture 17" descr="Kopavogsbaer_logo_neg_utlin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38768" y="155042"/>
            <a:ext cx="1558800" cy="508534"/>
          </a:xfrm>
          <a:prstGeom prst="rect">
            <a:avLst/>
          </a:prstGeom>
        </p:spPr>
      </p:pic>
    </p:spTree>
    <p:extLst>
      <p:ext uri="{BB962C8B-B14F-4D97-AF65-F5344CB8AC3E}">
        <p14:creationId xmlns:p14="http://schemas.microsoft.com/office/powerpoint/2010/main" val="6698080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5_Logo/grar_bordi_Fyrirsogn_og_innihald_bogalinur">
    <p:spTree>
      <p:nvGrpSpPr>
        <p:cNvPr id="1" name=""/>
        <p:cNvGrpSpPr/>
        <p:nvPr/>
      </p:nvGrpSpPr>
      <p:grpSpPr>
        <a:xfrm>
          <a:off x="0" y="0"/>
          <a:ext cx="0" cy="0"/>
          <a:chOff x="0" y="0"/>
          <a:chExt cx="0" cy="0"/>
        </a:xfrm>
      </p:grpSpPr>
      <p:pic>
        <p:nvPicPr>
          <p:cNvPr id="18" name="Picture 17" descr="Bogalinur_rastar.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483760" y="1149350"/>
            <a:ext cx="2660240" cy="3994150"/>
          </a:xfrm>
          <a:prstGeom prst="rect">
            <a:avLst/>
          </a:prstGeom>
        </p:spPr>
      </p:pic>
      <p:sp>
        <p:nvSpPr>
          <p:cNvPr id="3" name="Content Placeholder 2"/>
          <p:cNvSpPr>
            <a:spLocks noGrp="1"/>
          </p:cNvSpPr>
          <p:nvPr>
            <p:ph idx="1"/>
          </p:nvPr>
        </p:nvSpPr>
        <p:spPr>
          <a:xfrm>
            <a:off x="800100" y="1778000"/>
            <a:ext cx="7886700" cy="2908229"/>
          </a:xfrm>
        </p:spPr>
        <p:txBody>
          <a:bodyPr/>
          <a:lstStyle>
            <a:lvl1pPr>
              <a:defRPr sz="2400">
                <a:solidFill>
                  <a:schemeClr val="bg2">
                    <a:lumMod val="25000"/>
                  </a:schemeClr>
                </a:solidFill>
              </a:defRPr>
            </a:lvl1pPr>
            <a:lvl2pPr>
              <a:defRPr sz="2000">
                <a:solidFill>
                  <a:schemeClr val="bg2">
                    <a:lumMod val="25000"/>
                  </a:schemeClr>
                </a:solidFill>
              </a:defRPr>
            </a:lvl2pPr>
            <a:lvl3pPr>
              <a:defRPr sz="1800">
                <a:solidFill>
                  <a:schemeClr val="bg2">
                    <a:lumMod val="25000"/>
                  </a:schemeClr>
                </a:solidFill>
              </a:defRPr>
            </a:lvl3pPr>
            <a:lvl4pPr>
              <a:defRPr sz="1600">
                <a:solidFill>
                  <a:schemeClr val="bg2">
                    <a:lumMod val="25000"/>
                  </a:schemeClr>
                </a:solidFill>
              </a:defRPr>
            </a:lvl4pPr>
            <a:lvl5pPr marL="1828800" indent="0">
              <a:buNone/>
              <a:defRPr sz="1200">
                <a:solidFill>
                  <a:schemeClr val="bg2">
                    <a:lumMod val="25000"/>
                  </a:schemeClr>
                </a:solidFill>
              </a:defRPr>
            </a:lvl5pPr>
          </a:lstStyle>
          <a:p>
            <a:pPr lvl="0"/>
            <a:r>
              <a:rPr lang="is-IS" dirty="0" err="1"/>
              <a:t>Click</a:t>
            </a:r>
            <a:r>
              <a:rPr lang="is-IS" dirty="0"/>
              <a:t> </a:t>
            </a:r>
            <a:r>
              <a:rPr lang="is-IS" dirty="0" err="1"/>
              <a:t>to</a:t>
            </a:r>
            <a:r>
              <a:rPr lang="is-IS" dirty="0"/>
              <a:t> </a:t>
            </a:r>
            <a:r>
              <a:rPr lang="is-IS" dirty="0" err="1"/>
              <a:t>edit</a:t>
            </a:r>
            <a:r>
              <a:rPr lang="is-IS" dirty="0"/>
              <a:t> Master </a:t>
            </a:r>
            <a:r>
              <a:rPr lang="is-IS" dirty="0" err="1"/>
              <a:t>text</a:t>
            </a:r>
            <a:r>
              <a:rPr lang="is-IS" dirty="0"/>
              <a:t> </a:t>
            </a:r>
            <a:r>
              <a:rPr lang="is-IS" dirty="0" err="1"/>
              <a:t>styles</a:t>
            </a:r>
            <a:endParaRPr lang="is-IS" dirty="0"/>
          </a:p>
          <a:p>
            <a:pPr lvl="1"/>
            <a:r>
              <a:rPr lang="is-IS" dirty="0" err="1"/>
              <a:t>Second</a:t>
            </a:r>
            <a:r>
              <a:rPr lang="is-IS" dirty="0"/>
              <a:t> </a:t>
            </a:r>
            <a:r>
              <a:rPr lang="is-IS" dirty="0" err="1"/>
              <a:t>level</a:t>
            </a:r>
            <a:endParaRPr lang="is-IS" dirty="0"/>
          </a:p>
          <a:p>
            <a:pPr lvl="2"/>
            <a:r>
              <a:rPr lang="is-IS" dirty="0" err="1"/>
              <a:t>Third</a:t>
            </a:r>
            <a:r>
              <a:rPr lang="is-IS" dirty="0"/>
              <a:t> </a:t>
            </a:r>
            <a:r>
              <a:rPr lang="is-IS" dirty="0" err="1"/>
              <a:t>level</a:t>
            </a:r>
            <a:endParaRPr lang="is-IS" dirty="0"/>
          </a:p>
          <a:p>
            <a:pPr lvl="3"/>
            <a:r>
              <a:rPr lang="is-IS" dirty="0" err="1"/>
              <a:t>Fourth</a:t>
            </a:r>
            <a:r>
              <a:rPr lang="is-IS" dirty="0"/>
              <a:t> </a:t>
            </a:r>
            <a:r>
              <a:rPr lang="is-IS" dirty="0" err="1"/>
              <a:t>level</a:t>
            </a:r>
            <a:endParaRPr lang="is-IS" dirty="0"/>
          </a:p>
          <a:p>
            <a:pPr lvl="4"/>
            <a:r>
              <a:rPr lang="is-IS" dirty="0" err="1"/>
              <a:t>Fifth</a:t>
            </a:r>
            <a:r>
              <a:rPr lang="is-IS" dirty="0"/>
              <a:t> </a:t>
            </a:r>
            <a:r>
              <a:rPr lang="is-IS" dirty="0" err="1"/>
              <a:t>level</a:t>
            </a:r>
            <a:endParaRPr lang="is-IS" dirty="0"/>
          </a:p>
        </p:txBody>
      </p:sp>
      <p:sp>
        <p:nvSpPr>
          <p:cNvPr id="13" name="Rectangle 12"/>
          <p:cNvSpPr/>
          <p:nvPr userDrawn="1"/>
        </p:nvSpPr>
        <p:spPr>
          <a:xfrm>
            <a:off x="0" y="1"/>
            <a:ext cx="9144000" cy="720089"/>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00100" y="865911"/>
            <a:ext cx="7886700" cy="857250"/>
          </a:xfrm>
        </p:spPr>
        <p:txBody>
          <a:bodyPr>
            <a:normAutofit/>
          </a:bodyPr>
          <a:lstStyle>
            <a:lvl1pPr algn="l">
              <a:defRPr sz="2800" b="1">
                <a:solidFill>
                  <a:schemeClr val="bg2">
                    <a:lumMod val="25000"/>
                  </a:schemeClr>
                </a:solidFill>
              </a:defRPr>
            </a:lvl1pPr>
          </a:lstStyle>
          <a:p>
            <a:r>
              <a:rPr lang="is-IS" dirty="0" err="1"/>
              <a:t>Click</a:t>
            </a:r>
            <a:r>
              <a:rPr lang="is-IS" dirty="0"/>
              <a:t> </a:t>
            </a:r>
            <a:r>
              <a:rPr lang="is-IS" dirty="0" err="1"/>
              <a:t>to</a:t>
            </a:r>
            <a:r>
              <a:rPr lang="is-IS" dirty="0"/>
              <a:t> </a:t>
            </a:r>
            <a:r>
              <a:rPr lang="is-IS" dirty="0" err="1"/>
              <a:t>edit</a:t>
            </a:r>
            <a:r>
              <a:rPr lang="is-IS" dirty="0"/>
              <a:t> Master </a:t>
            </a:r>
            <a:r>
              <a:rPr lang="is-IS" dirty="0" err="1"/>
              <a:t>title</a:t>
            </a:r>
            <a:r>
              <a:rPr lang="is-IS" dirty="0"/>
              <a:t> </a:t>
            </a:r>
            <a:r>
              <a:rPr lang="is-IS" dirty="0" err="1"/>
              <a:t>style</a:t>
            </a:r>
            <a:endParaRPr lang="en-US" dirty="0"/>
          </a:p>
        </p:txBody>
      </p:sp>
      <p:sp>
        <p:nvSpPr>
          <p:cNvPr id="4" name="Date Placeholder 3"/>
          <p:cNvSpPr>
            <a:spLocks noGrp="1"/>
          </p:cNvSpPr>
          <p:nvPr>
            <p:ph type="dt" sz="half" idx="10"/>
          </p:nvPr>
        </p:nvSpPr>
        <p:spPr/>
        <p:txBody>
          <a:bodyPr/>
          <a:lstStyle/>
          <a:p>
            <a:fld id="{68C2560D-EC28-3B41-86E8-18F1CE0113B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66355A-084C-D24E-9AD2-7E4FC41EA627}" type="slidenum">
              <a:rPr lang="en-US" smtClean="0"/>
              <a:t>‹#›</a:t>
            </a:fld>
            <a:endParaRPr lang="en-US"/>
          </a:p>
        </p:txBody>
      </p:sp>
      <p:pic>
        <p:nvPicPr>
          <p:cNvPr id="17" name="Picture 16" descr="Kopavogsbaer_logo_pos.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45118" y="165192"/>
            <a:ext cx="1551600" cy="489121"/>
          </a:xfrm>
          <a:prstGeom prst="rect">
            <a:avLst/>
          </a:prstGeom>
        </p:spPr>
      </p:pic>
    </p:spTree>
    <p:extLst>
      <p:ext uri="{BB962C8B-B14F-4D97-AF65-F5344CB8AC3E}">
        <p14:creationId xmlns:p14="http://schemas.microsoft.com/office/powerpoint/2010/main" val="32203822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6_Logo/grar_bordi_Fyrirsogn_og_inniha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00100" y="1778000"/>
            <a:ext cx="7886700" cy="2908229"/>
          </a:xfrm>
        </p:spPr>
        <p:txBody>
          <a:bodyPr/>
          <a:lstStyle>
            <a:lvl1pPr>
              <a:defRPr sz="2600">
                <a:solidFill>
                  <a:schemeClr val="bg2">
                    <a:lumMod val="25000"/>
                  </a:schemeClr>
                </a:solidFill>
              </a:defRPr>
            </a:lvl1pPr>
            <a:lvl2pPr>
              <a:defRPr sz="2400">
                <a:solidFill>
                  <a:schemeClr val="bg2">
                    <a:lumMod val="25000"/>
                  </a:schemeClr>
                </a:solidFill>
              </a:defRPr>
            </a:lvl2pPr>
            <a:lvl3pPr>
              <a:defRPr sz="2000">
                <a:solidFill>
                  <a:schemeClr val="bg2">
                    <a:lumMod val="25000"/>
                  </a:schemeClr>
                </a:solidFill>
              </a:defRPr>
            </a:lvl3pPr>
            <a:lvl4pPr>
              <a:defRPr sz="1600">
                <a:solidFill>
                  <a:schemeClr val="bg2">
                    <a:lumMod val="25000"/>
                  </a:schemeClr>
                </a:solidFill>
              </a:defRPr>
            </a:lvl4pPr>
            <a:lvl5pPr>
              <a:defRPr sz="1200">
                <a:solidFill>
                  <a:schemeClr val="bg2">
                    <a:lumMod val="25000"/>
                  </a:schemeClr>
                </a:solidFill>
              </a:defRPr>
            </a:lvl5pPr>
          </a:lstStyle>
          <a:p>
            <a:pPr lvl="0"/>
            <a:r>
              <a:rPr lang="is-IS"/>
              <a:t>Click to edit Master text styles</a:t>
            </a:r>
          </a:p>
          <a:p>
            <a:pPr lvl="1"/>
            <a:r>
              <a:rPr lang="is-IS"/>
              <a:t>Second level</a:t>
            </a:r>
          </a:p>
          <a:p>
            <a:pPr lvl="2"/>
            <a:r>
              <a:rPr lang="is-IS"/>
              <a:t>Third level</a:t>
            </a:r>
          </a:p>
          <a:p>
            <a:pPr lvl="3"/>
            <a:r>
              <a:rPr lang="is-IS"/>
              <a:t>Fourth level</a:t>
            </a:r>
          </a:p>
          <a:p>
            <a:pPr lvl="4"/>
            <a:r>
              <a:rPr lang="is-IS"/>
              <a:t>Fifth</a:t>
            </a:r>
            <a:endParaRPr lang="en-US"/>
          </a:p>
        </p:txBody>
      </p:sp>
      <p:sp>
        <p:nvSpPr>
          <p:cNvPr id="2" name="Title 1"/>
          <p:cNvSpPr>
            <a:spLocks noGrp="1"/>
          </p:cNvSpPr>
          <p:nvPr>
            <p:ph type="title"/>
          </p:nvPr>
        </p:nvSpPr>
        <p:spPr>
          <a:xfrm>
            <a:off x="800100" y="865911"/>
            <a:ext cx="7886700" cy="857250"/>
          </a:xfrm>
        </p:spPr>
        <p:txBody>
          <a:bodyPr>
            <a:normAutofit/>
          </a:bodyPr>
          <a:lstStyle>
            <a:lvl1pPr algn="l">
              <a:defRPr sz="2800" b="1">
                <a:solidFill>
                  <a:schemeClr val="bg2">
                    <a:lumMod val="25000"/>
                  </a:schemeClr>
                </a:solidFill>
              </a:defRPr>
            </a:lvl1pPr>
          </a:lstStyle>
          <a:p>
            <a:r>
              <a:rPr lang="is-IS" dirty="0" err="1"/>
              <a:t>Click</a:t>
            </a:r>
            <a:r>
              <a:rPr lang="is-IS" dirty="0"/>
              <a:t> </a:t>
            </a:r>
            <a:r>
              <a:rPr lang="is-IS" dirty="0" err="1"/>
              <a:t>to</a:t>
            </a:r>
            <a:r>
              <a:rPr lang="is-IS" dirty="0"/>
              <a:t> </a:t>
            </a:r>
            <a:r>
              <a:rPr lang="is-IS" dirty="0" err="1"/>
              <a:t>edit</a:t>
            </a:r>
            <a:r>
              <a:rPr lang="is-IS" dirty="0"/>
              <a:t> Master </a:t>
            </a:r>
            <a:r>
              <a:rPr lang="is-IS" dirty="0" err="1"/>
              <a:t>title</a:t>
            </a:r>
            <a:r>
              <a:rPr lang="is-IS" dirty="0"/>
              <a:t> </a:t>
            </a:r>
            <a:r>
              <a:rPr lang="is-IS" dirty="0" err="1"/>
              <a:t>style</a:t>
            </a:r>
            <a:endParaRPr lang="en-US" dirty="0"/>
          </a:p>
        </p:txBody>
      </p:sp>
      <p:sp>
        <p:nvSpPr>
          <p:cNvPr id="4" name="Date Placeholder 3"/>
          <p:cNvSpPr>
            <a:spLocks noGrp="1"/>
          </p:cNvSpPr>
          <p:nvPr>
            <p:ph type="dt" sz="half" idx="10"/>
          </p:nvPr>
        </p:nvSpPr>
        <p:spPr/>
        <p:txBody>
          <a:bodyPr/>
          <a:lstStyle/>
          <a:p>
            <a:fld id="{68C2560D-EC28-3B41-86E8-18F1CE0113B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66355A-084C-D24E-9AD2-7E4FC41EA627}" type="slidenum">
              <a:rPr lang="en-US" smtClean="0"/>
              <a:t>‹#›</a:t>
            </a:fld>
            <a:endParaRPr lang="en-US"/>
          </a:p>
        </p:txBody>
      </p:sp>
      <p:sp>
        <p:nvSpPr>
          <p:cNvPr id="12" name="Rectangle 11"/>
          <p:cNvSpPr/>
          <p:nvPr userDrawn="1"/>
        </p:nvSpPr>
        <p:spPr>
          <a:xfrm>
            <a:off x="0" y="1"/>
            <a:ext cx="9144000" cy="720089"/>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7" name="Picture 16" descr="Kopavogsbaer_logo_pos.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45118" y="165192"/>
            <a:ext cx="1551600" cy="489121"/>
          </a:xfrm>
          <a:prstGeom prst="rect">
            <a:avLst/>
          </a:prstGeom>
        </p:spPr>
      </p:pic>
    </p:spTree>
    <p:extLst>
      <p:ext uri="{BB962C8B-B14F-4D97-AF65-F5344CB8AC3E}">
        <p14:creationId xmlns:p14="http://schemas.microsoft.com/office/powerpoint/2010/main" val="1863900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7_Logo/grar_bordi_mynd/texti">
    <p:spTree>
      <p:nvGrpSpPr>
        <p:cNvPr id="1" name=""/>
        <p:cNvGrpSpPr/>
        <p:nvPr/>
      </p:nvGrpSpPr>
      <p:grpSpPr>
        <a:xfrm>
          <a:off x="0" y="0"/>
          <a:ext cx="0" cy="0"/>
          <a:chOff x="0" y="0"/>
          <a:chExt cx="0" cy="0"/>
        </a:xfrm>
      </p:grpSpPr>
      <p:sp>
        <p:nvSpPr>
          <p:cNvPr id="27" name="Rectangle 26"/>
          <p:cNvSpPr/>
          <p:nvPr userDrawn="1"/>
        </p:nvSpPr>
        <p:spPr>
          <a:xfrm>
            <a:off x="0" y="1"/>
            <a:ext cx="9144000" cy="720089"/>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68C2560D-EC28-3B41-86E8-18F1CE0113B4}" type="datetimeFigureOut">
              <a:rPr lang="en-US" smtClean="0"/>
              <a:t>1/28/2025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066355A-084C-D24E-9AD2-7E4FC41EA627}" type="slidenum">
              <a:rPr lang="en-US" smtClean="0"/>
              <a:t>‹#›</a:t>
            </a:fld>
            <a:endParaRPr lang="en-US"/>
          </a:p>
        </p:txBody>
      </p:sp>
      <p:pic>
        <p:nvPicPr>
          <p:cNvPr id="25" name="Picture 24" descr="Kopavogsbaer_logo_pos.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45118" y="165192"/>
            <a:ext cx="1551600" cy="489121"/>
          </a:xfrm>
          <a:prstGeom prst="rect">
            <a:avLst/>
          </a:prstGeom>
        </p:spPr>
      </p:pic>
      <p:sp>
        <p:nvSpPr>
          <p:cNvPr id="30" name="Content Placeholder 2"/>
          <p:cNvSpPr>
            <a:spLocks noGrp="1"/>
          </p:cNvSpPr>
          <p:nvPr>
            <p:ph idx="13" hasCustomPrompt="1"/>
          </p:nvPr>
        </p:nvSpPr>
        <p:spPr>
          <a:xfrm>
            <a:off x="457200" y="990600"/>
            <a:ext cx="8229600" cy="3003550"/>
          </a:xfrm>
          <a:solidFill>
            <a:schemeClr val="bg2"/>
          </a:solidFill>
        </p:spPr>
        <p:txBody>
          <a:bodyPr>
            <a:normAutofit/>
          </a:bodyPr>
          <a:lstStyle>
            <a:lvl1pPr marL="0" indent="0" algn="ctr">
              <a:spcBef>
                <a:spcPts val="0"/>
              </a:spcBef>
              <a:buFontTx/>
              <a:buNone/>
              <a:defRPr sz="2000">
                <a:solidFill>
                  <a:schemeClr val="bg2">
                    <a:lumMod val="25000"/>
                  </a:schemeClr>
                </a:solidFill>
              </a:defRPr>
            </a:lvl1pPr>
            <a:lvl2pPr marL="0" indent="0">
              <a:spcBef>
                <a:spcPts val="0"/>
              </a:spcBef>
              <a:buFontTx/>
              <a:buNone/>
              <a:defRPr sz="2000">
                <a:solidFill>
                  <a:schemeClr val="bg2">
                    <a:lumMod val="25000"/>
                  </a:schemeClr>
                </a:solidFill>
              </a:defRPr>
            </a:lvl2pPr>
            <a:lvl3pPr marL="0" indent="0">
              <a:spcBef>
                <a:spcPts val="0"/>
              </a:spcBef>
              <a:buFontTx/>
              <a:buNone/>
              <a:defRPr sz="2000">
                <a:solidFill>
                  <a:schemeClr val="bg2">
                    <a:lumMod val="25000"/>
                  </a:schemeClr>
                </a:solidFill>
              </a:defRPr>
            </a:lvl3pPr>
            <a:lvl4pPr marL="0" indent="0">
              <a:spcBef>
                <a:spcPts val="0"/>
              </a:spcBef>
              <a:buFontTx/>
              <a:buNone/>
              <a:defRPr sz="2000">
                <a:solidFill>
                  <a:schemeClr val="bg2">
                    <a:lumMod val="25000"/>
                  </a:schemeClr>
                </a:solidFill>
              </a:defRPr>
            </a:lvl4pPr>
            <a:lvl5pPr marL="0" indent="0">
              <a:spcBef>
                <a:spcPts val="0"/>
              </a:spcBef>
              <a:buFontTx/>
              <a:buNone/>
              <a:defRPr sz="2000">
                <a:solidFill>
                  <a:schemeClr val="bg2">
                    <a:lumMod val="25000"/>
                  </a:schemeClr>
                </a:solidFill>
              </a:defRPr>
            </a:lvl5pPr>
          </a:lstStyle>
          <a:p>
            <a:pPr lvl="0"/>
            <a:r>
              <a:rPr lang="is-IS"/>
              <a:t>Setja inn mynd/línurit ofl.</a:t>
            </a:r>
          </a:p>
        </p:txBody>
      </p:sp>
      <p:sp>
        <p:nvSpPr>
          <p:cNvPr id="5" name="TextBox 4"/>
          <p:cNvSpPr txBox="1"/>
          <p:nvPr userDrawn="1"/>
        </p:nvSpPr>
        <p:spPr>
          <a:xfrm>
            <a:off x="457200" y="4133850"/>
            <a:ext cx="8229600" cy="369332"/>
          </a:xfrm>
          <a:prstGeom prst="rect">
            <a:avLst/>
          </a:prstGeom>
          <a:noFill/>
        </p:spPr>
        <p:txBody>
          <a:bodyPr wrap="square" rtlCol="0">
            <a:spAutoFit/>
          </a:bodyPr>
          <a:lstStyle/>
          <a:p>
            <a:r>
              <a:rPr lang="en-US"/>
              <a:t>Myndatexti</a:t>
            </a:r>
          </a:p>
        </p:txBody>
      </p:sp>
    </p:spTree>
    <p:extLst>
      <p:ext uri="{BB962C8B-B14F-4D97-AF65-F5344CB8AC3E}">
        <p14:creationId xmlns:p14="http://schemas.microsoft.com/office/powerpoint/2010/main" val="10830250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8_Logo/grar_bordi_myndir/textar">
    <p:spTree>
      <p:nvGrpSpPr>
        <p:cNvPr id="1" name=""/>
        <p:cNvGrpSpPr/>
        <p:nvPr/>
      </p:nvGrpSpPr>
      <p:grpSpPr>
        <a:xfrm>
          <a:off x="0" y="0"/>
          <a:ext cx="0" cy="0"/>
          <a:chOff x="0" y="0"/>
          <a:chExt cx="0" cy="0"/>
        </a:xfrm>
      </p:grpSpPr>
      <p:sp>
        <p:nvSpPr>
          <p:cNvPr id="27" name="Rectangle 26"/>
          <p:cNvSpPr/>
          <p:nvPr userDrawn="1"/>
        </p:nvSpPr>
        <p:spPr>
          <a:xfrm>
            <a:off x="0" y="1"/>
            <a:ext cx="9144000" cy="720089"/>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68C2560D-EC28-3B41-86E8-18F1CE0113B4}" type="datetimeFigureOut">
              <a:rPr lang="en-US" smtClean="0"/>
              <a:t>1/28/2025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066355A-084C-D24E-9AD2-7E4FC41EA627}" type="slidenum">
              <a:rPr lang="en-US" smtClean="0"/>
              <a:t>‹#›</a:t>
            </a:fld>
            <a:endParaRPr lang="en-US"/>
          </a:p>
        </p:txBody>
      </p:sp>
      <p:pic>
        <p:nvPicPr>
          <p:cNvPr id="25" name="Picture 24" descr="Kopavogsbaer_logo_pos.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45118" y="165192"/>
            <a:ext cx="1551600" cy="489121"/>
          </a:xfrm>
          <a:prstGeom prst="rect">
            <a:avLst/>
          </a:prstGeom>
        </p:spPr>
      </p:pic>
      <p:sp>
        <p:nvSpPr>
          <p:cNvPr id="16" name="Content Placeholder 2"/>
          <p:cNvSpPr>
            <a:spLocks noGrp="1"/>
          </p:cNvSpPr>
          <p:nvPr>
            <p:ph idx="18" hasCustomPrompt="1"/>
          </p:nvPr>
        </p:nvSpPr>
        <p:spPr>
          <a:xfrm>
            <a:off x="457200" y="990600"/>
            <a:ext cx="2667000" cy="3003550"/>
          </a:xfrm>
          <a:solidFill>
            <a:schemeClr val="bg2"/>
          </a:solidFill>
        </p:spPr>
        <p:txBody>
          <a:bodyPr>
            <a:normAutofit/>
          </a:bodyPr>
          <a:lstStyle>
            <a:lvl1pPr marL="0" indent="0" algn="ctr">
              <a:spcBef>
                <a:spcPts val="0"/>
              </a:spcBef>
              <a:buFontTx/>
              <a:buNone/>
              <a:defRPr sz="1600">
                <a:solidFill>
                  <a:schemeClr val="bg2">
                    <a:lumMod val="25000"/>
                  </a:schemeClr>
                </a:solidFill>
              </a:defRPr>
            </a:lvl1pPr>
            <a:lvl2pPr marL="0" indent="0">
              <a:spcBef>
                <a:spcPts val="0"/>
              </a:spcBef>
              <a:buFontTx/>
              <a:buNone/>
              <a:defRPr sz="2000">
                <a:solidFill>
                  <a:schemeClr val="bg2">
                    <a:lumMod val="25000"/>
                  </a:schemeClr>
                </a:solidFill>
              </a:defRPr>
            </a:lvl2pPr>
            <a:lvl3pPr marL="0" indent="0">
              <a:spcBef>
                <a:spcPts val="0"/>
              </a:spcBef>
              <a:buFontTx/>
              <a:buNone/>
              <a:defRPr sz="2000">
                <a:solidFill>
                  <a:schemeClr val="bg2">
                    <a:lumMod val="25000"/>
                  </a:schemeClr>
                </a:solidFill>
              </a:defRPr>
            </a:lvl3pPr>
            <a:lvl4pPr marL="0" indent="0">
              <a:spcBef>
                <a:spcPts val="0"/>
              </a:spcBef>
              <a:buFontTx/>
              <a:buNone/>
              <a:defRPr sz="2000">
                <a:solidFill>
                  <a:schemeClr val="bg2">
                    <a:lumMod val="25000"/>
                  </a:schemeClr>
                </a:solidFill>
              </a:defRPr>
            </a:lvl4pPr>
            <a:lvl5pPr marL="0" indent="0">
              <a:spcBef>
                <a:spcPts val="0"/>
              </a:spcBef>
              <a:buFontTx/>
              <a:buNone/>
              <a:defRPr sz="2000">
                <a:solidFill>
                  <a:schemeClr val="bg2">
                    <a:lumMod val="25000"/>
                  </a:schemeClr>
                </a:solidFill>
              </a:defRPr>
            </a:lvl5pPr>
          </a:lstStyle>
          <a:p>
            <a:pPr lvl="0"/>
            <a:r>
              <a:rPr lang="is-IS"/>
              <a:t>Setja inn mynd/línurit ofl.</a:t>
            </a:r>
          </a:p>
        </p:txBody>
      </p:sp>
      <p:sp>
        <p:nvSpPr>
          <p:cNvPr id="5" name="TextBox 4"/>
          <p:cNvSpPr txBox="1"/>
          <p:nvPr userDrawn="1"/>
        </p:nvSpPr>
        <p:spPr>
          <a:xfrm>
            <a:off x="457200" y="4114800"/>
            <a:ext cx="2667000" cy="369332"/>
          </a:xfrm>
          <a:prstGeom prst="rect">
            <a:avLst/>
          </a:prstGeom>
          <a:noFill/>
        </p:spPr>
        <p:txBody>
          <a:bodyPr wrap="square" rtlCol="0">
            <a:spAutoFit/>
          </a:bodyPr>
          <a:lstStyle/>
          <a:p>
            <a:r>
              <a:rPr lang="en-US"/>
              <a:t>Myndatexti</a:t>
            </a:r>
          </a:p>
        </p:txBody>
      </p:sp>
      <p:sp>
        <p:nvSpPr>
          <p:cNvPr id="19" name="TextBox 18"/>
          <p:cNvSpPr txBox="1"/>
          <p:nvPr userDrawn="1"/>
        </p:nvSpPr>
        <p:spPr>
          <a:xfrm>
            <a:off x="3251200" y="4114800"/>
            <a:ext cx="2667000" cy="369332"/>
          </a:xfrm>
          <a:prstGeom prst="rect">
            <a:avLst/>
          </a:prstGeom>
          <a:noFill/>
        </p:spPr>
        <p:txBody>
          <a:bodyPr wrap="square" rtlCol="0">
            <a:spAutoFit/>
          </a:bodyPr>
          <a:lstStyle/>
          <a:p>
            <a:r>
              <a:rPr lang="en-US"/>
              <a:t>Myndatexti</a:t>
            </a:r>
          </a:p>
        </p:txBody>
      </p:sp>
      <p:sp>
        <p:nvSpPr>
          <p:cNvPr id="20" name="TextBox 19"/>
          <p:cNvSpPr txBox="1"/>
          <p:nvPr userDrawn="1"/>
        </p:nvSpPr>
        <p:spPr>
          <a:xfrm>
            <a:off x="6019800" y="4114800"/>
            <a:ext cx="2667000" cy="369332"/>
          </a:xfrm>
          <a:prstGeom prst="rect">
            <a:avLst/>
          </a:prstGeom>
          <a:noFill/>
        </p:spPr>
        <p:txBody>
          <a:bodyPr wrap="square" rtlCol="0">
            <a:spAutoFit/>
          </a:bodyPr>
          <a:lstStyle/>
          <a:p>
            <a:r>
              <a:rPr lang="en-US"/>
              <a:t>Myndatexti</a:t>
            </a:r>
          </a:p>
        </p:txBody>
      </p:sp>
      <p:sp>
        <p:nvSpPr>
          <p:cNvPr id="21" name="Content Placeholder 2"/>
          <p:cNvSpPr>
            <a:spLocks noGrp="1"/>
          </p:cNvSpPr>
          <p:nvPr>
            <p:ph idx="19" hasCustomPrompt="1"/>
          </p:nvPr>
        </p:nvSpPr>
        <p:spPr>
          <a:xfrm>
            <a:off x="3251200" y="990600"/>
            <a:ext cx="2667000" cy="3003550"/>
          </a:xfrm>
          <a:solidFill>
            <a:schemeClr val="bg2"/>
          </a:solidFill>
        </p:spPr>
        <p:txBody>
          <a:bodyPr>
            <a:normAutofit/>
          </a:bodyPr>
          <a:lstStyle>
            <a:lvl1pPr marL="0" indent="0" algn="ctr">
              <a:spcBef>
                <a:spcPts val="0"/>
              </a:spcBef>
              <a:buFontTx/>
              <a:buNone/>
              <a:defRPr sz="1600">
                <a:solidFill>
                  <a:schemeClr val="bg2">
                    <a:lumMod val="25000"/>
                  </a:schemeClr>
                </a:solidFill>
              </a:defRPr>
            </a:lvl1pPr>
            <a:lvl2pPr marL="0" indent="0">
              <a:spcBef>
                <a:spcPts val="0"/>
              </a:spcBef>
              <a:buFontTx/>
              <a:buNone/>
              <a:defRPr sz="2000">
                <a:solidFill>
                  <a:schemeClr val="bg2">
                    <a:lumMod val="25000"/>
                  </a:schemeClr>
                </a:solidFill>
              </a:defRPr>
            </a:lvl2pPr>
            <a:lvl3pPr marL="0" indent="0">
              <a:spcBef>
                <a:spcPts val="0"/>
              </a:spcBef>
              <a:buFontTx/>
              <a:buNone/>
              <a:defRPr sz="2000">
                <a:solidFill>
                  <a:schemeClr val="bg2">
                    <a:lumMod val="25000"/>
                  </a:schemeClr>
                </a:solidFill>
              </a:defRPr>
            </a:lvl3pPr>
            <a:lvl4pPr marL="0" indent="0">
              <a:spcBef>
                <a:spcPts val="0"/>
              </a:spcBef>
              <a:buFontTx/>
              <a:buNone/>
              <a:defRPr sz="2000">
                <a:solidFill>
                  <a:schemeClr val="bg2">
                    <a:lumMod val="25000"/>
                  </a:schemeClr>
                </a:solidFill>
              </a:defRPr>
            </a:lvl4pPr>
            <a:lvl5pPr marL="0" indent="0">
              <a:spcBef>
                <a:spcPts val="0"/>
              </a:spcBef>
              <a:buFontTx/>
              <a:buNone/>
              <a:defRPr sz="2000">
                <a:solidFill>
                  <a:schemeClr val="bg2">
                    <a:lumMod val="25000"/>
                  </a:schemeClr>
                </a:solidFill>
              </a:defRPr>
            </a:lvl5pPr>
          </a:lstStyle>
          <a:p>
            <a:pPr lvl="0"/>
            <a:r>
              <a:rPr lang="is-IS"/>
              <a:t>Setja inn mynd/línurit ofl.</a:t>
            </a:r>
          </a:p>
        </p:txBody>
      </p:sp>
      <p:sp>
        <p:nvSpPr>
          <p:cNvPr id="22" name="Content Placeholder 2"/>
          <p:cNvSpPr>
            <a:spLocks noGrp="1"/>
          </p:cNvSpPr>
          <p:nvPr>
            <p:ph idx="20" hasCustomPrompt="1"/>
          </p:nvPr>
        </p:nvSpPr>
        <p:spPr>
          <a:xfrm>
            <a:off x="6019800" y="990600"/>
            <a:ext cx="2667000" cy="3003550"/>
          </a:xfrm>
          <a:solidFill>
            <a:schemeClr val="bg2"/>
          </a:solidFill>
        </p:spPr>
        <p:txBody>
          <a:bodyPr>
            <a:normAutofit/>
          </a:bodyPr>
          <a:lstStyle>
            <a:lvl1pPr marL="0" indent="0" algn="ctr">
              <a:spcBef>
                <a:spcPts val="0"/>
              </a:spcBef>
              <a:buFontTx/>
              <a:buNone/>
              <a:defRPr sz="1600">
                <a:solidFill>
                  <a:schemeClr val="bg2">
                    <a:lumMod val="25000"/>
                  </a:schemeClr>
                </a:solidFill>
              </a:defRPr>
            </a:lvl1pPr>
            <a:lvl2pPr marL="0" indent="0">
              <a:spcBef>
                <a:spcPts val="0"/>
              </a:spcBef>
              <a:buFontTx/>
              <a:buNone/>
              <a:defRPr sz="2000">
                <a:solidFill>
                  <a:schemeClr val="bg2">
                    <a:lumMod val="25000"/>
                  </a:schemeClr>
                </a:solidFill>
              </a:defRPr>
            </a:lvl2pPr>
            <a:lvl3pPr marL="0" indent="0">
              <a:spcBef>
                <a:spcPts val="0"/>
              </a:spcBef>
              <a:buFontTx/>
              <a:buNone/>
              <a:defRPr sz="2000">
                <a:solidFill>
                  <a:schemeClr val="bg2">
                    <a:lumMod val="25000"/>
                  </a:schemeClr>
                </a:solidFill>
              </a:defRPr>
            </a:lvl3pPr>
            <a:lvl4pPr marL="0" indent="0">
              <a:spcBef>
                <a:spcPts val="0"/>
              </a:spcBef>
              <a:buFontTx/>
              <a:buNone/>
              <a:defRPr sz="2000">
                <a:solidFill>
                  <a:schemeClr val="bg2">
                    <a:lumMod val="25000"/>
                  </a:schemeClr>
                </a:solidFill>
              </a:defRPr>
            </a:lvl4pPr>
            <a:lvl5pPr marL="0" indent="0">
              <a:spcBef>
                <a:spcPts val="0"/>
              </a:spcBef>
              <a:buFontTx/>
              <a:buNone/>
              <a:defRPr sz="2000">
                <a:solidFill>
                  <a:schemeClr val="bg2">
                    <a:lumMod val="25000"/>
                  </a:schemeClr>
                </a:solidFill>
              </a:defRPr>
            </a:lvl5pPr>
          </a:lstStyle>
          <a:p>
            <a:pPr lvl="0"/>
            <a:r>
              <a:rPr lang="is-IS"/>
              <a:t>Setja inn mynd/línurit ofl.</a:t>
            </a:r>
          </a:p>
        </p:txBody>
      </p:sp>
    </p:spTree>
    <p:extLst>
      <p:ext uri="{BB962C8B-B14F-4D97-AF65-F5344CB8AC3E}">
        <p14:creationId xmlns:p14="http://schemas.microsoft.com/office/powerpoint/2010/main" val="4861075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9_Logo/grar_bordi_hvitur_bakgr_bogar">
    <p:spTree>
      <p:nvGrpSpPr>
        <p:cNvPr id="1" name=""/>
        <p:cNvGrpSpPr/>
        <p:nvPr/>
      </p:nvGrpSpPr>
      <p:grpSpPr>
        <a:xfrm>
          <a:off x="0" y="0"/>
          <a:ext cx="0" cy="0"/>
          <a:chOff x="0" y="0"/>
          <a:chExt cx="0" cy="0"/>
        </a:xfrm>
      </p:grpSpPr>
      <p:pic>
        <p:nvPicPr>
          <p:cNvPr id="10" name="Picture 9" descr="Bogalinur_rastar.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483760" y="1149350"/>
            <a:ext cx="2660240" cy="3994150"/>
          </a:xfrm>
          <a:prstGeom prst="rect">
            <a:avLst/>
          </a:prstGeom>
        </p:spPr>
      </p:pic>
      <p:sp>
        <p:nvSpPr>
          <p:cNvPr id="2" name="Date Placeholder 1"/>
          <p:cNvSpPr>
            <a:spLocks noGrp="1"/>
          </p:cNvSpPr>
          <p:nvPr>
            <p:ph type="dt" sz="half" idx="10"/>
          </p:nvPr>
        </p:nvSpPr>
        <p:spPr/>
        <p:txBody>
          <a:bodyPr/>
          <a:lstStyle/>
          <a:p>
            <a:fld id="{68C2560D-EC28-3B41-86E8-18F1CE0113B4}" type="datetimeFigureOut">
              <a:rPr lang="en-US" smtClean="0"/>
              <a:t>1/28/2025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066355A-084C-D24E-9AD2-7E4FC41EA627}" type="slidenum">
              <a:rPr lang="en-US" smtClean="0"/>
              <a:t>‹#›</a:t>
            </a:fld>
            <a:endParaRPr lang="en-US"/>
          </a:p>
        </p:txBody>
      </p:sp>
      <p:sp>
        <p:nvSpPr>
          <p:cNvPr id="7" name="Rectangle 6"/>
          <p:cNvSpPr/>
          <p:nvPr userDrawn="1"/>
        </p:nvSpPr>
        <p:spPr>
          <a:xfrm>
            <a:off x="0" y="1"/>
            <a:ext cx="9144000" cy="720089"/>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9" name="Picture 8" descr="Kopavogsbaer_logo_pos.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45118" y="165192"/>
            <a:ext cx="1551600" cy="489121"/>
          </a:xfrm>
          <a:prstGeom prst="rect">
            <a:avLst/>
          </a:prstGeom>
        </p:spPr>
      </p:pic>
    </p:spTree>
    <p:extLst>
      <p:ext uri="{BB962C8B-B14F-4D97-AF65-F5344CB8AC3E}">
        <p14:creationId xmlns:p14="http://schemas.microsoft.com/office/powerpoint/2010/main" val="19010771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0_Logo/grar_bordi_hvitur_bakg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C2560D-EC28-3B41-86E8-18F1CE0113B4}" type="datetimeFigureOut">
              <a:rPr lang="en-US" smtClean="0"/>
              <a:t>1/28/2025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066355A-084C-D24E-9AD2-7E4FC41EA627}" type="slidenum">
              <a:rPr lang="en-US" smtClean="0"/>
              <a:t>‹#›</a:t>
            </a:fld>
            <a:endParaRPr lang="en-US"/>
          </a:p>
        </p:txBody>
      </p:sp>
      <p:sp>
        <p:nvSpPr>
          <p:cNvPr id="7" name="Rectangle 6"/>
          <p:cNvSpPr/>
          <p:nvPr userDrawn="1"/>
        </p:nvSpPr>
        <p:spPr>
          <a:xfrm>
            <a:off x="0" y="1"/>
            <a:ext cx="9144000" cy="720089"/>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9" name="Picture 8" descr="Kopavogsbaer_logo_pos.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45118" y="165192"/>
            <a:ext cx="1551600" cy="489121"/>
          </a:xfrm>
          <a:prstGeom prst="rect">
            <a:avLst/>
          </a:prstGeom>
        </p:spPr>
      </p:pic>
    </p:spTree>
    <p:extLst>
      <p:ext uri="{BB962C8B-B14F-4D97-AF65-F5344CB8AC3E}">
        <p14:creationId xmlns:p14="http://schemas.microsoft.com/office/powerpoint/2010/main" val="11115084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11_Logo_hvitur_bakg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C2560D-EC28-3B41-86E8-18F1CE0113B4}" type="datetimeFigureOut">
              <a:rPr lang="en-US" smtClean="0"/>
              <a:t>1/28/2025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066355A-084C-D24E-9AD2-7E4FC41EA627}" type="slidenum">
              <a:rPr lang="en-US" smtClean="0"/>
              <a:t>‹#›</a:t>
            </a:fld>
            <a:endParaRPr lang="en-US"/>
          </a:p>
        </p:txBody>
      </p:sp>
      <p:pic>
        <p:nvPicPr>
          <p:cNvPr id="9" name="Picture 8" descr="Kopavogsbaer_logo_pos.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45118" y="165192"/>
            <a:ext cx="1551600" cy="489121"/>
          </a:xfrm>
          <a:prstGeom prst="rect">
            <a:avLst/>
          </a:prstGeom>
        </p:spPr>
      </p:pic>
    </p:spTree>
    <p:extLst>
      <p:ext uri="{BB962C8B-B14F-4D97-AF65-F5344CB8AC3E}">
        <p14:creationId xmlns:p14="http://schemas.microsoft.com/office/powerpoint/2010/main" val="22253107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is-IS"/>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is-IS"/>
              <a:t>Click to edit Master text styles</a:t>
            </a:r>
          </a:p>
          <a:p>
            <a:pPr lvl="1"/>
            <a:r>
              <a:rPr lang="is-IS"/>
              <a:t>Second level</a:t>
            </a:r>
          </a:p>
          <a:p>
            <a:pPr lvl="2"/>
            <a:r>
              <a:rPr lang="is-IS"/>
              <a:t>Third level</a:t>
            </a:r>
          </a:p>
          <a:p>
            <a:pPr lvl="3"/>
            <a:r>
              <a:rPr lang="is-IS"/>
              <a:t>Fourth level</a:t>
            </a:r>
          </a:p>
          <a:p>
            <a:pPr lvl="4"/>
            <a:r>
              <a:rPr lang="is-IS"/>
              <a:t>Fifth level</a:t>
            </a:r>
            <a:endParaRPr lang="en-US"/>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8C2560D-EC28-3B41-86E8-18F1CE0113B4}" type="datetimeFigureOut">
              <a:rPr lang="en-US" smtClean="0"/>
              <a:t>1/28/2025</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2066355A-084C-D24E-9AD2-7E4FC41EA627}" type="slidenum">
              <a:rPr lang="en-US" smtClean="0"/>
              <a:t>‹#›</a:t>
            </a:fld>
            <a:endParaRPr lang="en-US"/>
          </a:p>
        </p:txBody>
      </p:sp>
    </p:spTree>
    <p:extLst>
      <p:ext uri="{BB962C8B-B14F-4D97-AF65-F5344CB8AC3E}">
        <p14:creationId xmlns:p14="http://schemas.microsoft.com/office/powerpoint/2010/main" val="3693843513"/>
      </p:ext>
    </p:extLst>
  </p:cSld>
  <p:clrMap bg1="lt1" tx1="dk1" bg2="lt2" tx2="dk2" accent1="accent1" accent2="accent2" accent3="accent3" accent4="accent4" accent5="accent5" accent6="accent6" hlink="hlink" folHlink="folHlink"/>
  <p:sldLayoutIdLst>
    <p:sldLayoutId id="2147493476" r:id="rId1"/>
    <p:sldLayoutId id="2147493477" r:id="rId2"/>
    <p:sldLayoutId id="2147493478" r:id="rId3"/>
    <p:sldLayoutId id="2147493456" r:id="rId4"/>
    <p:sldLayoutId id="2147493466" r:id="rId5"/>
    <p:sldLayoutId id="2147493461" r:id="rId6"/>
    <p:sldLayoutId id="2147493464" r:id="rId7"/>
    <p:sldLayoutId id="2147493457" r:id="rId8"/>
    <p:sldLayoutId id="2147493465" r:id="rId9"/>
    <p:sldLayoutId id="2147493463" r:id="rId10"/>
    <p:sldLayoutId id="2147493473" r:id="rId11"/>
    <p:sldLayoutId id="2147493472" r:id="rId12"/>
    <p:sldLayoutId id="2147493474" r:id="rId13"/>
    <p:sldLayoutId id="2147493475" r:id="rId14"/>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E1A3F92-9A10-BA68-C720-A4CFD30F53DD}"/>
              </a:ext>
            </a:extLst>
          </p:cNvPr>
          <p:cNvSpPr>
            <a:spLocks noGrp="1"/>
          </p:cNvSpPr>
          <p:nvPr>
            <p:ph type="ctrTitle"/>
          </p:nvPr>
        </p:nvSpPr>
        <p:spPr/>
        <p:txBody>
          <a:bodyPr/>
          <a:lstStyle/>
          <a:p>
            <a:r>
              <a:rPr lang="is-IS" dirty="0"/>
              <a:t>Mat og eftirlit í grunnskólum</a:t>
            </a:r>
          </a:p>
        </p:txBody>
      </p:sp>
      <p:sp>
        <p:nvSpPr>
          <p:cNvPr id="2" name="Subtitle 1">
            <a:extLst>
              <a:ext uri="{FF2B5EF4-FFF2-40B4-BE49-F238E27FC236}">
                <a16:creationId xmlns:a16="http://schemas.microsoft.com/office/drawing/2014/main" id="{5763979E-E1A4-34D5-4D13-0366C95B6B55}"/>
              </a:ext>
            </a:extLst>
          </p:cNvPr>
          <p:cNvSpPr>
            <a:spLocks noGrp="1"/>
          </p:cNvSpPr>
          <p:nvPr>
            <p:ph type="subTitle" idx="1"/>
          </p:nvPr>
        </p:nvSpPr>
        <p:spPr/>
        <p:txBody>
          <a:bodyPr/>
          <a:lstStyle/>
          <a:p>
            <a:r>
              <a:rPr lang="is-IS" dirty="0"/>
              <a:t>Innra og ytra mat </a:t>
            </a:r>
          </a:p>
        </p:txBody>
      </p:sp>
    </p:spTree>
    <p:extLst>
      <p:ext uri="{BB962C8B-B14F-4D97-AF65-F5344CB8AC3E}">
        <p14:creationId xmlns:p14="http://schemas.microsoft.com/office/powerpoint/2010/main" val="20491472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A36B8-2290-EE17-1866-44BE5C7AD459}"/>
              </a:ext>
            </a:extLst>
          </p:cNvPr>
          <p:cNvSpPr>
            <a:spLocks noGrp="1"/>
          </p:cNvSpPr>
          <p:nvPr>
            <p:ph type="title"/>
          </p:nvPr>
        </p:nvSpPr>
        <p:spPr>
          <a:xfrm>
            <a:off x="5421550" y="37837"/>
            <a:ext cx="3326858" cy="857250"/>
          </a:xfrm>
        </p:spPr>
        <p:txBody>
          <a:bodyPr/>
          <a:lstStyle/>
          <a:p>
            <a:r>
              <a:rPr lang="is-IS" dirty="0"/>
              <a:t>Lög og reglugerð</a:t>
            </a:r>
          </a:p>
        </p:txBody>
      </p:sp>
      <p:sp>
        <p:nvSpPr>
          <p:cNvPr id="3" name="Content Placeholder 2">
            <a:extLst>
              <a:ext uri="{FF2B5EF4-FFF2-40B4-BE49-F238E27FC236}">
                <a16:creationId xmlns:a16="http://schemas.microsoft.com/office/drawing/2014/main" id="{08619ED7-226B-9943-68C0-1AAC96ED59AB}"/>
              </a:ext>
            </a:extLst>
          </p:cNvPr>
          <p:cNvSpPr>
            <a:spLocks noGrp="1"/>
          </p:cNvSpPr>
          <p:nvPr>
            <p:ph idx="1"/>
          </p:nvPr>
        </p:nvSpPr>
        <p:spPr>
          <a:xfrm>
            <a:off x="800100" y="1050588"/>
            <a:ext cx="7886700" cy="3929974"/>
          </a:xfrm>
        </p:spPr>
        <p:txBody>
          <a:bodyPr>
            <a:normAutofit fontScale="92500" lnSpcReduction="20000"/>
          </a:bodyPr>
          <a:lstStyle/>
          <a:p>
            <a:pPr>
              <a:spcAft>
                <a:spcPts val="600"/>
              </a:spcAft>
            </a:pPr>
            <a:r>
              <a:rPr lang="is-IS" sz="1800" dirty="0">
                <a:effectLst/>
                <a:latin typeface="Calibri" panose="020F0502020204030204" pitchFamily="34" charset="0"/>
                <a:ea typeface="Times New Roman" panose="02020603050405020304" pitchFamily="18" charset="0"/>
                <a:cs typeface="Times New Roman" panose="02020603050405020304" pitchFamily="18" charset="0"/>
              </a:rPr>
              <a:t>Með lögum um grunnskóla frá árinu 2008 er svigrúm sveitarfélaga og grunnskóla til að móta skólastarf aukið. Grunnskólar fá meira sjálfstæði og um leið eykst ábyrgð sveitarfélaga sem rekstraraðila að hafa eftirlit með að skólar starfi samkvæmt opinberri stefnu í menntamálum. Sveitarstjórnir bera ábyrgð á framkvæmd skólastarfs gagnvart mennta- og menningarmálaráðuneyti.</a:t>
            </a:r>
            <a:endParaRPr lang="is-IS" sz="1800" dirty="0">
              <a:effectLst/>
              <a:latin typeface="Times New Roman" panose="02020603050405020304" pitchFamily="18" charset="0"/>
              <a:ea typeface="Times New Roman" panose="02020603050405020304" pitchFamily="18" charset="0"/>
            </a:endParaRPr>
          </a:p>
          <a:p>
            <a:pPr>
              <a:spcAft>
                <a:spcPts val="600"/>
              </a:spcAft>
            </a:pPr>
            <a:r>
              <a:rPr lang="is-IS" sz="1800" dirty="0">
                <a:effectLst/>
                <a:latin typeface="Calibri" panose="020F0502020204030204" pitchFamily="34" charset="0"/>
                <a:ea typeface="Times New Roman" panose="02020603050405020304" pitchFamily="18" charset="0"/>
                <a:cs typeface="Times New Roman" panose="02020603050405020304" pitchFamily="18" charset="0"/>
              </a:rPr>
              <a:t>Í reglugerð  nr.658/2009 er nánar kveðið á um eftirlitsskyldur sveitarfélaga. Þar kemur fram að markmið mats og eftirlit með skólastarfi er:</a:t>
            </a:r>
            <a:endParaRPr lang="is-IS" sz="1800" dirty="0">
              <a:effectLst/>
              <a:latin typeface="Times New Roman" panose="02020603050405020304" pitchFamily="18" charset="0"/>
              <a:ea typeface="Times New Roman" panose="02020603050405020304" pitchFamily="18" charset="0"/>
            </a:endParaRPr>
          </a:p>
          <a:p>
            <a:pPr lvl="1" indent="-342900">
              <a:spcAft>
                <a:spcPts val="600"/>
              </a:spcAft>
              <a:buFont typeface="+mj-lt"/>
              <a:buAutoNum type="alphaLcPeriod"/>
            </a:pPr>
            <a:r>
              <a:rPr lang="is-IS" sz="1400" dirty="0">
                <a:solidFill>
                  <a:srgbClr val="000000"/>
                </a:solidFill>
                <a:effectLst/>
                <a:latin typeface="Calibri" panose="020F0502020204030204" pitchFamily="34" charset="0"/>
                <a:ea typeface="Times New Roman" panose="02020603050405020304" pitchFamily="18" charset="0"/>
                <a:cs typeface="Optima"/>
              </a:rPr>
              <a:t>Að tryggja að starfsemi skóla sé í samræmi við ákvæði laga, reglugerða og aðalnámskrá grunnskóla.</a:t>
            </a:r>
            <a:endParaRPr lang="is-IS" sz="1400" dirty="0">
              <a:solidFill>
                <a:srgbClr val="000000"/>
              </a:solidFill>
              <a:effectLst/>
              <a:latin typeface="Optima"/>
              <a:ea typeface="Times New Roman" panose="02020603050405020304" pitchFamily="18" charset="0"/>
              <a:cs typeface="Optima"/>
            </a:endParaRPr>
          </a:p>
          <a:p>
            <a:pPr lvl="1" indent="-342900">
              <a:spcAft>
                <a:spcPts val="600"/>
              </a:spcAft>
              <a:buFont typeface="+mj-lt"/>
              <a:buAutoNum type="alphaLcPeriod"/>
            </a:pPr>
            <a:r>
              <a:rPr lang="is-IS" sz="1400" dirty="0">
                <a:solidFill>
                  <a:srgbClr val="000000"/>
                </a:solidFill>
                <a:effectLst/>
                <a:latin typeface="Calibri" panose="020F0502020204030204" pitchFamily="34" charset="0"/>
                <a:ea typeface="Times New Roman" panose="02020603050405020304" pitchFamily="18" charset="0"/>
                <a:cs typeface="Optima"/>
              </a:rPr>
              <a:t>Að tryggja að réttindi nemenda séu virt og þeir fái þá þjónustu sem þeir eiga rétt á samkvæmt lögum.</a:t>
            </a:r>
            <a:endParaRPr lang="is-IS" sz="1400" dirty="0">
              <a:solidFill>
                <a:srgbClr val="000000"/>
              </a:solidFill>
              <a:effectLst/>
              <a:latin typeface="Optima"/>
              <a:ea typeface="Times New Roman" panose="02020603050405020304" pitchFamily="18" charset="0"/>
              <a:cs typeface="Optima"/>
            </a:endParaRPr>
          </a:p>
          <a:p>
            <a:pPr lvl="1" indent="-342900">
              <a:spcAft>
                <a:spcPts val="600"/>
              </a:spcAft>
              <a:buFont typeface="+mj-lt"/>
              <a:buAutoNum type="alphaLcPeriod"/>
            </a:pPr>
            <a:r>
              <a:rPr lang="is-IS" sz="1400" dirty="0">
                <a:solidFill>
                  <a:srgbClr val="000000"/>
                </a:solidFill>
                <a:effectLst/>
                <a:latin typeface="Calibri" panose="020F0502020204030204" pitchFamily="34" charset="0"/>
                <a:ea typeface="Times New Roman" panose="02020603050405020304" pitchFamily="18" charset="0"/>
                <a:cs typeface="Optima"/>
              </a:rPr>
              <a:t>Að veita upplýsingar um skólastarf, árangur þess og þróun til fræðsluyfirvalda, starfsfólks skóla, viðtökuskóla, foreldra og nemenda. </a:t>
            </a:r>
            <a:endParaRPr lang="is-IS" sz="1400" dirty="0">
              <a:solidFill>
                <a:srgbClr val="000000"/>
              </a:solidFill>
              <a:effectLst/>
              <a:latin typeface="Optima"/>
              <a:ea typeface="Times New Roman" panose="02020603050405020304" pitchFamily="18" charset="0"/>
              <a:cs typeface="Optima"/>
            </a:endParaRPr>
          </a:p>
          <a:p>
            <a:pPr lvl="1" indent="-342900">
              <a:spcAft>
                <a:spcPts val="600"/>
              </a:spcAft>
              <a:buFont typeface="+mj-lt"/>
              <a:buAutoNum type="alphaLcPeriod"/>
            </a:pPr>
            <a:r>
              <a:rPr lang="is-IS" sz="1400" dirty="0">
                <a:solidFill>
                  <a:srgbClr val="000000"/>
                </a:solidFill>
                <a:effectLst/>
                <a:latin typeface="Calibri" panose="020F0502020204030204" pitchFamily="34" charset="0"/>
                <a:ea typeface="Times New Roman" panose="02020603050405020304" pitchFamily="18" charset="0"/>
                <a:cs typeface="Optima"/>
              </a:rPr>
              <a:t>Að auka gæði skólastarfs og stuðla að umbótum. </a:t>
            </a:r>
            <a:endParaRPr lang="is-IS" sz="1400" dirty="0">
              <a:solidFill>
                <a:srgbClr val="000000"/>
              </a:solidFill>
              <a:effectLst/>
              <a:latin typeface="Optima"/>
              <a:ea typeface="Times New Roman" panose="02020603050405020304" pitchFamily="18" charset="0"/>
              <a:cs typeface="Optima"/>
            </a:endParaRPr>
          </a:p>
          <a:p>
            <a:pPr>
              <a:spcAft>
                <a:spcPts val="600"/>
              </a:spcAft>
            </a:pPr>
            <a:r>
              <a:rPr lang="is-IS" sz="1800" dirty="0">
                <a:solidFill>
                  <a:srgbClr val="000000"/>
                </a:solidFill>
                <a:effectLst/>
                <a:latin typeface="Calibri" panose="020F0502020204030204" pitchFamily="34" charset="0"/>
                <a:ea typeface="Times New Roman" panose="02020603050405020304" pitchFamily="18" charset="0"/>
                <a:cs typeface="Optima"/>
              </a:rPr>
              <a:t>Skólanefndir fara með mats- og eftirlitshlutverk í umboði sveitastjórna skv. lögum um grunnskóla. Þær eiga ásamt sveitarstjórn að sjá um að ytra mat sé framkvæmt og áætlanir um nauðsynlegar umbætur í kjölfar þess séu gerðar og þeim fylgt eftir. </a:t>
            </a:r>
            <a:endParaRPr lang="is-IS" sz="1800" dirty="0">
              <a:solidFill>
                <a:srgbClr val="000000"/>
              </a:solidFill>
              <a:effectLst/>
              <a:latin typeface="Optima"/>
              <a:ea typeface="Times New Roman" panose="02020603050405020304" pitchFamily="18" charset="0"/>
              <a:cs typeface="Optima"/>
            </a:endParaRPr>
          </a:p>
          <a:p>
            <a:endParaRPr lang="is-IS" dirty="0"/>
          </a:p>
        </p:txBody>
      </p:sp>
    </p:spTree>
    <p:extLst>
      <p:ext uri="{BB962C8B-B14F-4D97-AF65-F5344CB8AC3E}">
        <p14:creationId xmlns:p14="http://schemas.microsoft.com/office/powerpoint/2010/main" val="22745896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9C81CE9-9D23-A812-10D4-00FF7FDD03B4}"/>
              </a:ext>
            </a:extLst>
          </p:cNvPr>
          <p:cNvSpPr>
            <a:spLocks noGrp="1"/>
          </p:cNvSpPr>
          <p:nvPr>
            <p:ph idx="1"/>
          </p:nvPr>
        </p:nvSpPr>
        <p:spPr/>
        <p:txBody>
          <a:bodyPr/>
          <a:lstStyle/>
          <a:p>
            <a:r>
              <a:rPr lang="is-IS" dirty="0"/>
              <a:t>Grunnskóladeild í umboði menntaráðs fylgist með að tilteknum ákvæðum í lögum um grunnskóla nr. 91/2008 sé framfylgt á eftirfarandi hátt:</a:t>
            </a:r>
          </a:p>
        </p:txBody>
      </p:sp>
      <p:sp>
        <p:nvSpPr>
          <p:cNvPr id="3" name="Title 2">
            <a:extLst>
              <a:ext uri="{FF2B5EF4-FFF2-40B4-BE49-F238E27FC236}">
                <a16:creationId xmlns:a16="http://schemas.microsoft.com/office/drawing/2014/main" id="{69F16834-5E63-E5F1-B7C3-1DA340BD9C30}"/>
              </a:ext>
            </a:extLst>
          </p:cNvPr>
          <p:cNvSpPr>
            <a:spLocks noGrp="1"/>
          </p:cNvSpPr>
          <p:nvPr>
            <p:ph type="title"/>
          </p:nvPr>
        </p:nvSpPr>
        <p:spPr/>
        <p:txBody>
          <a:bodyPr/>
          <a:lstStyle/>
          <a:p>
            <a:r>
              <a:rPr lang="is-IS" dirty="0"/>
              <a:t>Mat og eftirlit með skólastarfi í Kópavogi</a:t>
            </a:r>
          </a:p>
        </p:txBody>
      </p:sp>
    </p:spTree>
    <p:extLst>
      <p:ext uri="{BB962C8B-B14F-4D97-AF65-F5344CB8AC3E}">
        <p14:creationId xmlns:p14="http://schemas.microsoft.com/office/powerpoint/2010/main" val="20934394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9A51764-320F-C0D1-B67F-5B7472C6662F}"/>
              </a:ext>
            </a:extLst>
          </p:cNvPr>
          <p:cNvSpPr>
            <a:spLocks noGrp="1"/>
          </p:cNvSpPr>
          <p:nvPr>
            <p:ph idx="1"/>
          </p:nvPr>
        </p:nvSpPr>
        <p:spPr>
          <a:xfrm>
            <a:off x="326687" y="1219200"/>
            <a:ext cx="7886700" cy="3570791"/>
          </a:xfrm>
        </p:spPr>
        <p:txBody>
          <a:bodyPr>
            <a:normAutofit fontScale="92500"/>
          </a:bodyPr>
          <a:lstStyle/>
          <a:p>
            <a:pPr marL="400050">
              <a:lnSpc>
                <a:spcPct val="115000"/>
              </a:lnSpc>
              <a:spcAft>
                <a:spcPts val="600"/>
              </a:spcAft>
            </a:pPr>
            <a:r>
              <a:rPr lang="is-IS" sz="2200" dirty="0">
                <a:effectLst/>
                <a:latin typeface="Calibri" panose="020F0502020204030204" pitchFamily="34" charset="0"/>
                <a:ea typeface="Times New Roman" panose="02020603050405020304" pitchFamily="18" charset="0"/>
                <a:cs typeface="Times New Roman" panose="02020603050405020304" pitchFamily="18" charset="0"/>
              </a:rPr>
              <a:t>Grunnskólar skila árlega starfsáætlunum til menntaráðs, þar er gerð grein fyrir ákveðnum þáttum er varða skólastarf í samræmi við viðmið um starfsáætlun sem samþykkt eru af menntaráði.</a:t>
            </a:r>
          </a:p>
          <a:p>
            <a:pPr marL="400050">
              <a:lnSpc>
                <a:spcPct val="115000"/>
              </a:lnSpc>
              <a:spcAft>
                <a:spcPts val="600"/>
              </a:spcAft>
            </a:pPr>
            <a:r>
              <a:rPr lang="is-IS" sz="2200" dirty="0">
                <a:latin typeface="Calibri" panose="020F0502020204030204" pitchFamily="34" charset="0"/>
                <a:ea typeface="Times New Roman" panose="02020603050405020304" pitchFamily="18" charset="0"/>
                <a:cs typeface="Times New Roman" panose="02020603050405020304" pitchFamily="18" charset="0"/>
              </a:rPr>
              <a:t>Grunnskólar skila árlega inn skóladagatali sem grunnskóladeild yfirfer með tilliti til grunnskólalaga og samþykkta menntaráðs (í desember yfirfer menntaráð viðmið um skóladagatal næsta skólaárs)</a:t>
            </a:r>
            <a:endParaRPr lang="is-IS" sz="2200" dirty="0">
              <a:effectLst/>
              <a:latin typeface="Times New Roman" panose="02020603050405020304" pitchFamily="18" charset="0"/>
              <a:ea typeface="Times New Roman" panose="02020603050405020304" pitchFamily="18" charset="0"/>
            </a:endParaRPr>
          </a:p>
          <a:p>
            <a:pPr marL="400050">
              <a:lnSpc>
                <a:spcPct val="115000"/>
              </a:lnSpc>
            </a:pPr>
            <a:r>
              <a:rPr lang="is-IS" sz="2200" dirty="0">
                <a:effectLst/>
                <a:latin typeface="Calibri" panose="020F0502020204030204" pitchFamily="34" charset="0"/>
                <a:ea typeface="Times New Roman" panose="02020603050405020304" pitchFamily="18" charset="0"/>
                <a:cs typeface="Times New Roman" panose="02020603050405020304" pitchFamily="18" charset="0"/>
              </a:rPr>
              <a:t>Á fjögurra ára fresti skila grunnskólar skólanámskrám til menntaráðs, þar er gerð grein fyrir ákveðnum þáttum er varða skólastarf í samræmi við viðmið um skólanámskrá</a:t>
            </a:r>
            <a:endParaRPr lang="is-IS" sz="2200" dirty="0">
              <a:effectLst/>
              <a:latin typeface="Times New Roman" panose="02020603050405020304" pitchFamily="18" charset="0"/>
              <a:ea typeface="Times New Roman" panose="02020603050405020304" pitchFamily="18" charset="0"/>
            </a:endParaRPr>
          </a:p>
        </p:txBody>
      </p:sp>
      <p:sp>
        <p:nvSpPr>
          <p:cNvPr id="3" name="Title 2">
            <a:extLst>
              <a:ext uri="{FF2B5EF4-FFF2-40B4-BE49-F238E27FC236}">
                <a16:creationId xmlns:a16="http://schemas.microsoft.com/office/drawing/2014/main" id="{22586A43-9126-BCE6-0D16-1A8EB73D03D9}"/>
              </a:ext>
            </a:extLst>
          </p:cNvPr>
          <p:cNvSpPr>
            <a:spLocks noGrp="1"/>
          </p:cNvSpPr>
          <p:nvPr>
            <p:ph type="title"/>
          </p:nvPr>
        </p:nvSpPr>
        <p:spPr>
          <a:xfrm>
            <a:off x="2049293" y="133094"/>
            <a:ext cx="7444902" cy="857250"/>
          </a:xfrm>
        </p:spPr>
        <p:txBody>
          <a:bodyPr>
            <a:normAutofit fontScale="90000"/>
          </a:bodyPr>
          <a:lstStyle/>
          <a:p>
            <a:r>
              <a:rPr lang="is-IS" dirty="0"/>
              <a:t>Starfsáætlanir – skólanámskrá - skóladagatal</a:t>
            </a:r>
          </a:p>
        </p:txBody>
      </p:sp>
    </p:spTree>
    <p:extLst>
      <p:ext uri="{BB962C8B-B14F-4D97-AF65-F5344CB8AC3E}">
        <p14:creationId xmlns:p14="http://schemas.microsoft.com/office/powerpoint/2010/main" val="12125887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61CE20-7A3E-1758-CBDF-4DF45CB59707}"/>
              </a:ext>
            </a:extLst>
          </p:cNvPr>
          <p:cNvSpPr>
            <a:spLocks noGrp="1"/>
          </p:cNvSpPr>
          <p:nvPr>
            <p:ph idx="1"/>
          </p:nvPr>
        </p:nvSpPr>
        <p:spPr>
          <a:xfrm>
            <a:off x="741734" y="1252706"/>
            <a:ext cx="7886700" cy="2908229"/>
          </a:xfrm>
        </p:spPr>
        <p:txBody>
          <a:bodyPr/>
          <a:lstStyle/>
          <a:p>
            <a:r>
              <a:rPr lang="is-IS" dirty="0">
                <a:effectLst/>
                <a:latin typeface="Calibri" panose="020F0502020204030204" pitchFamily="34" charset="0"/>
                <a:ea typeface="Calibri" panose="020F0502020204030204" pitchFamily="34" charset="0"/>
                <a:cs typeface="Times New Roman" panose="02020603050405020304" pitchFamily="18" charset="0"/>
              </a:rPr>
              <a:t>Safnað er saman lykiltölum um grunnskólastarf að hausti. Menntaráð fær þær til kynningar í október ár hvert.</a:t>
            </a:r>
            <a:endParaRPr lang="is-IS" dirty="0">
              <a:effectLst/>
              <a:latin typeface="Times New Roman" panose="02020603050405020304" pitchFamily="18" charset="0"/>
              <a:ea typeface="Calibri" panose="020F0502020204030204" pitchFamily="34" charset="0"/>
              <a:cs typeface="Symbol" panose="05050102010706020507" pitchFamily="18" charset="2"/>
            </a:endParaRPr>
          </a:p>
          <a:p>
            <a:endParaRPr lang="is-IS" dirty="0"/>
          </a:p>
        </p:txBody>
      </p:sp>
      <p:sp>
        <p:nvSpPr>
          <p:cNvPr id="3" name="Title 2">
            <a:extLst>
              <a:ext uri="{FF2B5EF4-FFF2-40B4-BE49-F238E27FC236}">
                <a16:creationId xmlns:a16="http://schemas.microsoft.com/office/drawing/2014/main" id="{42845D67-59E4-95F4-7D81-56F484D8BF1F}"/>
              </a:ext>
            </a:extLst>
          </p:cNvPr>
          <p:cNvSpPr>
            <a:spLocks noGrp="1"/>
          </p:cNvSpPr>
          <p:nvPr>
            <p:ph type="title"/>
          </p:nvPr>
        </p:nvSpPr>
        <p:spPr>
          <a:xfrm>
            <a:off x="6364321" y="139579"/>
            <a:ext cx="2105228" cy="857250"/>
          </a:xfrm>
        </p:spPr>
        <p:txBody>
          <a:bodyPr/>
          <a:lstStyle/>
          <a:p>
            <a:r>
              <a:rPr lang="is-IS" dirty="0"/>
              <a:t>Lykiltölur</a:t>
            </a:r>
          </a:p>
        </p:txBody>
      </p:sp>
    </p:spTree>
    <p:extLst>
      <p:ext uri="{BB962C8B-B14F-4D97-AF65-F5344CB8AC3E}">
        <p14:creationId xmlns:p14="http://schemas.microsoft.com/office/powerpoint/2010/main" val="27126794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EE9189E-ABE0-D61E-80D2-891F368F521C}"/>
              </a:ext>
            </a:extLst>
          </p:cNvPr>
          <p:cNvSpPr>
            <a:spLocks noGrp="1"/>
          </p:cNvSpPr>
          <p:nvPr>
            <p:ph idx="1"/>
          </p:nvPr>
        </p:nvSpPr>
        <p:spPr>
          <a:xfrm>
            <a:off x="800100" y="1258958"/>
            <a:ext cx="7886700" cy="3319668"/>
          </a:xfrm>
        </p:spPr>
        <p:txBody>
          <a:bodyPr>
            <a:normAutofit/>
          </a:bodyPr>
          <a:lstStyle/>
          <a:p>
            <a:r>
              <a:rPr lang="is-IS" sz="1800" dirty="0">
                <a:latin typeface="Calibri" panose="020F0502020204030204" pitchFamily="34" charset="0"/>
                <a:ea typeface="Calibri" panose="020F0502020204030204" pitchFamily="34" charset="0"/>
                <a:cs typeface="Times New Roman" panose="02020603050405020304" pitchFamily="18" charset="0"/>
              </a:rPr>
              <a:t>N</a:t>
            </a:r>
            <a:r>
              <a:rPr lang="is-IS" sz="1800" dirty="0">
                <a:effectLst/>
                <a:latin typeface="Calibri" panose="020F0502020204030204" pitchFamily="34" charset="0"/>
                <a:ea typeface="Calibri" panose="020F0502020204030204" pitchFamily="34" charset="0"/>
                <a:cs typeface="Times New Roman" panose="02020603050405020304" pitchFamily="18" charset="0"/>
              </a:rPr>
              <a:t>iðurstöðum lesferils í 4., 7., og 10. bekk eru rýndar. Skólar nýta niðurstöður í innra mat. </a:t>
            </a:r>
            <a:r>
              <a:rPr lang="is-IS" sz="1800" dirty="0">
                <a:latin typeface="Calibri" panose="020F0502020204030204" pitchFamily="34" charset="0"/>
                <a:ea typeface="Calibri" panose="020F0502020204030204" pitchFamily="34" charset="0"/>
                <a:cs typeface="Times New Roman" panose="02020603050405020304" pitchFamily="18" charset="0"/>
              </a:rPr>
              <a:t>Grunnskóladeild rýnir niðurstöður og hefur samband við skóla ef þurfa þykir eða bregst við fræðslu eða öðrum úrræðum.</a:t>
            </a:r>
          </a:p>
          <a:p>
            <a:r>
              <a:rPr lang="is-IS" sz="1800" dirty="0">
                <a:latin typeface="Calibri" panose="020F0502020204030204" pitchFamily="34" charset="0"/>
                <a:ea typeface="Calibri" panose="020F0502020204030204" pitchFamily="34" charset="0"/>
                <a:cs typeface="Times New Roman" panose="02020603050405020304" pitchFamily="18" charset="0"/>
              </a:rPr>
              <a:t>Niðurstöður milli mála prófs í 1., 6., og 9. bekk eru rýndar. Birtar menntaráði í skýrslu um stuðning við nemendur í september – október. </a:t>
            </a:r>
            <a:r>
              <a:rPr lang="is-IS" sz="1800" dirty="0">
                <a:effectLst/>
                <a:latin typeface="Calibri" panose="020F0502020204030204" pitchFamily="34" charset="0"/>
                <a:ea typeface="Calibri" panose="020F0502020204030204" pitchFamily="34" charset="0"/>
                <a:cs typeface="Times New Roman" panose="02020603050405020304" pitchFamily="18" charset="0"/>
              </a:rPr>
              <a:t>Skólar nýta niðurstöður í innra mat. </a:t>
            </a:r>
            <a:r>
              <a:rPr lang="is-IS" sz="1800" dirty="0">
                <a:latin typeface="Calibri" panose="020F0502020204030204" pitchFamily="34" charset="0"/>
                <a:ea typeface="Calibri" panose="020F0502020204030204" pitchFamily="34" charset="0"/>
                <a:cs typeface="Times New Roman" panose="02020603050405020304" pitchFamily="18" charset="0"/>
              </a:rPr>
              <a:t>Kennsluráðgjafi - </a:t>
            </a:r>
            <a:r>
              <a:rPr lang="is-IS" sz="1800" dirty="0" err="1">
                <a:latin typeface="Calibri" panose="020F0502020204030204" pitchFamily="34" charset="0"/>
                <a:ea typeface="Calibri" panose="020F0502020204030204" pitchFamily="34" charset="0"/>
                <a:cs typeface="Times New Roman" panose="02020603050405020304" pitchFamily="18" charset="0"/>
              </a:rPr>
              <a:t>ísat</a:t>
            </a:r>
            <a:r>
              <a:rPr lang="is-IS" sz="1800" dirty="0">
                <a:latin typeface="Calibri" panose="020F0502020204030204" pitchFamily="34" charset="0"/>
                <a:ea typeface="Calibri" panose="020F0502020204030204" pitchFamily="34" charset="0"/>
                <a:cs typeface="Times New Roman" panose="02020603050405020304" pitchFamily="18" charset="0"/>
              </a:rPr>
              <a:t> rýnir niðurstöður og hefur samband við skóla ef þurfa þykir eða bregst við fræðslu eða öðrum úrræðum.</a:t>
            </a:r>
          </a:p>
          <a:p>
            <a:r>
              <a:rPr lang="is-IS" sz="1800" dirty="0">
                <a:latin typeface="Calibri" panose="020F0502020204030204" pitchFamily="34" charset="0"/>
                <a:ea typeface="Calibri" panose="020F0502020204030204" pitchFamily="34" charset="0"/>
                <a:cs typeface="Times New Roman" panose="02020603050405020304" pitchFamily="18" charset="0"/>
              </a:rPr>
              <a:t>N</a:t>
            </a:r>
            <a:r>
              <a:rPr lang="is-IS" sz="1800" dirty="0">
                <a:effectLst/>
                <a:latin typeface="Calibri" panose="020F0502020204030204" pitchFamily="34" charset="0"/>
                <a:ea typeface="Calibri" panose="020F0502020204030204" pitchFamily="34" charset="0"/>
                <a:cs typeface="Times New Roman" panose="02020603050405020304" pitchFamily="18" charset="0"/>
              </a:rPr>
              <a:t>iðurstöðum alþjóðlegra kannana eins og PISA rýndar af grunnskóladeild og metið hvaða inngrip eru nauðsynleg. </a:t>
            </a:r>
            <a:endParaRPr lang="is-IS" dirty="0"/>
          </a:p>
        </p:txBody>
      </p:sp>
      <p:sp>
        <p:nvSpPr>
          <p:cNvPr id="3" name="Title 2">
            <a:extLst>
              <a:ext uri="{FF2B5EF4-FFF2-40B4-BE49-F238E27FC236}">
                <a16:creationId xmlns:a16="http://schemas.microsoft.com/office/drawing/2014/main" id="{F48D2E75-818B-43D7-5CB6-E58CB36F0B55}"/>
              </a:ext>
            </a:extLst>
          </p:cNvPr>
          <p:cNvSpPr>
            <a:spLocks noGrp="1"/>
          </p:cNvSpPr>
          <p:nvPr>
            <p:ph type="title"/>
          </p:nvPr>
        </p:nvSpPr>
        <p:spPr>
          <a:xfrm>
            <a:off x="2551079" y="139579"/>
            <a:ext cx="7886700" cy="857250"/>
          </a:xfrm>
        </p:spPr>
        <p:txBody>
          <a:bodyPr/>
          <a:lstStyle/>
          <a:p>
            <a:r>
              <a:rPr lang="is-IS" dirty="0"/>
              <a:t>Niðurstöður kannana á námsárangri</a:t>
            </a:r>
          </a:p>
        </p:txBody>
      </p:sp>
    </p:spTree>
    <p:extLst>
      <p:ext uri="{BB962C8B-B14F-4D97-AF65-F5344CB8AC3E}">
        <p14:creationId xmlns:p14="http://schemas.microsoft.com/office/powerpoint/2010/main" val="28325532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09A2BF8-4AFE-92FB-62C4-F677EC49E987}"/>
              </a:ext>
            </a:extLst>
          </p:cNvPr>
          <p:cNvSpPr>
            <a:spLocks noGrp="1"/>
          </p:cNvSpPr>
          <p:nvPr>
            <p:ph idx="1"/>
          </p:nvPr>
        </p:nvSpPr>
        <p:spPr>
          <a:xfrm>
            <a:off x="800100" y="1335932"/>
            <a:ext cx="7886700" cy="3350297"/>
          </a:xfrm>
        </p:spPr>
        <p:txBody>
          <a:bodyPr vert="horz" lIns="91440" tIns="45720" rIns="91440" bIns="45720" rtlCol="0" anchor="t">
            <a:normAutofit/>
          </a:bodyPr>
          <a:lstStyle/>
          <a:p>
            <a:r>
              <a:rPr lang="is-IS" sz="1800">
                <a:effectLst/>
                <a:latin typeface="Calibri"/>
                <a:ea typeface="Calibri" panose="020F0502020204030204" pitchFamily="34" charset="0"/>
                <a:cs typeface="Times New Roman"/>
              </a:rPr>
              <a:t>Á vegum sveitarfélagsins er fylgst með líðan og viðhorfi nemenda til skólastarfs með árlegum könnunum. Skólar nýta niðurstöður í innra mat</a:t>
            </a:r>
            <a:r>
              <a:rPr lang="is-IS" sz="1800">
                <a:latin typeface="Calibri"/>
                <a:ea typeface="Calibri" panose="020F0502020204030204" pitchFamily="34" charset="0"/>
                <a:cs typeface="Times New Roman"/>
              </a:rPr>
              <a:t>.</a:t>
            </a:r>
            <a:r>
              <a:rPr lang="is-IS" sz="1800">
                <a:effectLst/>
                <a:latin typeface="Calibri"/>
                <a:ea typeface="Calibri" panose="020F0502020204030204" pitchFamily="34" charset="0"/>
                <a:cs typeface="Times New Roman"/>
              </a:rPr>
              <a:t> Grunnskóladeild </a:t>
            </a:r>
            <a:r>
              <a:rPr lang="is-IS" sz="1800">
                <a:latin typeface="Calibri"/>
                <a:ea typeface="Calibri" panose="020F0502020204030204" pitchFamily="34" charset="0"/>
                <a:cs typeface="Times New Roman"/>
              </a:rPr>
              <a:t>rýnir niðurstöður og hefur samband við skóla ef þurfa þykir eða bregst við fræðslu eða öðrum úrræðum.</a:t>
            </a:r>
            <a:endParaRPr lang="is-IS" sz="1800">
              <a:effectLst/>
              <a:latin typeface="Calibri"/>
              <a:ea typeface="Calibri" panose="020F0502020204030204" pitchFamily="34" charset="0"/>
              <a:cs typeface="Times New Roman"/>
            </a:endParaRPr>
          </a:p>
          <a:p>
            <a:r>
              <a:rPr lang="is-IS" sz="1800" dirty="0">
                <a:effectLst/>
                <a:latin typeface="Calibri" panose="020F0502020204030204" pitchFamily="34" charset="0"/>
                <a:ea typeface="Calibri" panose="020F0502020204030204" pitchFamily="34" charset="0"/>
                <a:cs typeface="Times New Roman" panose="02020603050405020304" pitchFamily="18" charset="0"/>
              </a:rPr>
              <a:t>Viðhorf foreldra og starfsfólks til skólastarfs er kannað annað hvert ár. Skólar nýta niðurstöður í innra mat. Grunnskóladeild </a:t>
            </a:r>
            <a:r>
              <a:rPr lang="is-IS" sz="1800" dirty="0">
                <a:latin typeface="Calibri" panose="020F0502020204030204" pitchFamily="34" charset="0"/>
                <a:ea typeface="Calibri" panose="020F0502020204030204" pitchFamily="34" charset="0"/>
                <a:cs typeface="Times New Roman" panose="02020603050405020304" pitchFamily="18" charset="0"/>
              </a:rPr>
              <a:t>rýnir niðurstöður og hefur samband við skóla ef þurfa þykir eða bregst við fræðslu eða öðrum úrræðum.</a:t>
            </a:r>
            <a:endParaRPr lang="is-I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is-IS" dirty="0"/>
          </a:p>
        </p:txBody>
      </p:sp>
      <p:sp>
        <p:nvSpPr>
          <p:cNvPr id="3" name="Title 2">
            <a:extLst>
              <a:ext uri="{FF2B5EF4-FFF2-40B4-BE49-F238E27FC236}">
                <a16:creationId xmlns:a16="http://schemas.microsoft.com/office/drawing/2014/main" id="{977343C3-499B-C653-8DFF-880E14202766}"/>
              </a:ext>
            </a:extLst>
          </p:cNvPr>
          <p:cNvSpPr>
            <a:spLocks noGrp="1"/>
          </p:cNvSpPr>
          <p:nvPr>
            <p:ph type="title"/>
          </p:nvPr>
        </p:nvSpPr>
        <p:spPr>
          <a:xfrm>
            <a:off x="5222943" y="94183"/>
            <a:ext cx="3921057" cy="857250"/>
          </a:xfrm>
        </p:spPr>
        <p:txBody>
          <a:bodyPr/>
          <a:lstStyle/>
          <a:p>
            <a:r>
              <a:rPr lang="is-IS" dirty="0"/>
              <a:t>Viðhorfa kannanir </a:t>
            </a:r>
          </a:p>
        </p:txBody>
      </p:sp>
    </p:spTree>
    <p:extLst>
      <p:ext uri="{BB962C8B-B14F-4D97-AF65-F5344CB8AC3E}">
        <p14:creationId xmlns:p14="http://schemas.microsoft.com/office/powerpoint/2010/main" val="31079789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29DF963-D19E-EC3C-BC90-EEA1DDDECDD1}"/>
              </a:ext>
            </a:extLst>
          </p:cNvPr>
          <p:cNvSpPr>
            <a:spLocks noGrp="1"/>
          </p:cNvSpPr>
          <p:nvPr>
            <p:ph idx="1"/>
          </p:nvPr>
        </p:nvSpPr>
        <p:spPr/>
        <p:txBody>
          <a:bodyPr/>
          <a:lstStyle/>
          <a:p>
            <a:pPr marL="400050">
              <a:lnSpc>
                <a:spcPct val="115000"/>
              </a:lnSpc>
              <a:spcAft>
                <a:spcPts val="600"/>
              </a:spcAft>
            </a:pPr>
            <a:r>
              <a:rPr lang="is-IS" sz="2200" b="1" dirty="0">
                <a:effectLst/>
                <a:latin typeface="Calibri" panose="020F0502020204030204" pitchFamily="34" charset="0"/>
                <a:ea typeface="Times New Roman" panose="02020603050405020304" pitchFamily="18" charset="0"/>
                <a:cs typeface="Times New Roman" panose="02020603050405020304" pitchFamily="18" charset="0"/>
              </a:rPr>
              <a:t>Stjórnun</a:t>
            </a:r>
            <a:r>
              <a:rPr lang="is-IS" sz="2200" dirty="0">
                <a:effectLst/>
                <a:latin typeface="Calibri" panose="020F0502020204030204" pitchFamily="34" charset="0"/>
                <a:ea typeface="Times New Roman" panose="02020603050405020304" pitchFamily="18" charset="0"/>
                <a:cs typeface="Times New Roman" panose="02020603050405020304" pitchFamily="18" charset="0"/>
              </a:rPr>
              <a:t>; fagleg forysta, stefnumótun og skipulag, samskipti heimila og skóla.</a:t>
            </a:r>
            <a:endParaRPr lang="is-IS" sz="2200" dirty="0">
              <a:effectLst/>
              <a:latin typeface="Times New Roman" panose="02020603050405020304" pitchFamily="18" charset="0"/>
              <a:ea typeface="Times New Roman" panose="02020603050405020304" pitchFamily="18" charset="0"/>
            </a:endParaRPr>
          </a:p>
          <a:p>
            <a:pPr marL="400050">
              <a:lnSpc>
                <a:spcPct val="115000"/>
              </a:lnSpc>
            </a:pPr>
            <a:r>
              <a:rPr lang="is-IS" sz="2200" b="1" dirty="0">
                <a:effectLst/>
                <a:latin typeface="Calibri" panose="020F0502020204030204" pitchFamily="34" charset="0"/>
                <a:ea typeface="Times New Roman" panose="02020603050405020304" pitchFamily="18" charset="0"/>
                <a:cs typeface="Times New Roman" panose="02020603050405020304" pitchFamily="18" charset="0"/>
              </a:rPr>
              <a:t>Nám og kennsla</a:t>
            </a:r>
            <a:r>
              <a:rPr lang="is-IS" sz="2200" dirty="0">
                <a:effectLst/>
                <a:latin typeface="Calibri" panose="020F0502020204030204" pitchFamily="34" charset="0"/>
                <a:ea typeface="Times New Roman" panose="02020603050405020304" pitchFamily="18" charset="0"/>
                <a:cs typeface="Times New Roman" panose="02020603050405020304" pitchFamily="18" charset="0"/>
              </a:rPr>
              <a:t>; nám og námsaðstæður, þátttaka og ábyrgð nemenda, námsaðlögun.</a:t>
            </a:r>
            <a:endParaRPr lang="is-IS" sz="2200" dirty="0">
              <a:effectLst/>
              <a:latin typeface="Times New Roman" panose="02020603050405020304" pitchFamily="18" charset="0"/>
              <a:ea typeface="Times New Roman" panose="02020603050405020304" pitchFamily="18" charset="0"/>
            </a:endParaRPr>
          </a:p>
          <a:p>
            <a:pPr marL="400050">
              <a:lnSpc>
                <a:spcPct val="115000"/>
              </a:lnSpc>
            </a:pPr>
            <a:r>
              <a:rPr lang="is-IS" sz="2200" b="1" dirty="0">
                <a:effectLst/>
                <a:latin typeface="Calibri" panose="020F0502020204030204" pitchFamily="34" charset="0"/>
                <a:ea typeface="Times New Roman" panose="02020603050405020304" pitchFamily="18" charset="0"/>
                <a:cs typeface="Times New Roman" panose="02020603050405020304" pitchFamily="18" charset="0"/>
              </a:rPr>
              <a:t>Innra mat grunnskóla</a:t>
            </a:r>
            <a:r>
              <a:rPr lang="is-IS" sz="2200" dirty="0">
                <a:effectLst/>
                <a:latin typeface="Calibri" panose="020F0502020204030204" pitchFamily="34" charset="0"/>
                <a:ea typeface="Times New Roman" panose="02020603050405020304" pitchFamily="18" charset="0"/>
                <a:cs typeface="Times New Roman" panose="02020603050405020304" pitchFamily="18" charset="0"/>
              </a:rPr>
              <a:t>; framkvæmd innra mats, umbótastarf í kjölfar innra mats.</a:t>
            </a:r>
            <a:endParaRPr lang="is-IS" sz="2200" dirty="0">
              <a:effectLst/>
              <a:latin typeface="Times New Roman" panose="02020603050405020304" pitchFamily="18" charset="0"/>
              <a:ea typeface="Times New Roman" panose="02020603050405020304" pitchFamily="18" charset="0"/>
            </a:endParaRPr>
          </a:p>
        </p:txBody>
      </p:sp>
      <p:sp>
        <p:nvSpPr>
          <p:cNvPr id="3" name="Title 2">
            <a:extLst>
              <a:ext uri="{FF2B5EF4-FFF2-40B4-BE49-F238E27FC236}">
                <a16:creationId xmlns:a16="http://schemas.microsoft.com/office/drawing/2014/main" id="{2E6D134D-A00B-3702-B295-5B9022F78172}"/>
              </a:ext>
            </a:extLst>
          </p:cNvPr>
          <p:cNvSpPr>
            <a:spLocks noGrp="1"/>
          </p:cNvSpPr>
          <p:nvPr>
            <p:ph type="title"/>
          </p:nvPr>
        </p:nvSpPr>
        <p:spPr/>
        <p:txBody>
          <a:bodyPr/>
          <a:lstStyle/>
          <a:p>
            <a:r>
              <a:rPr lang="is-IS" dirty="0"/>
              <a:t>Ytra mat á starfi grunnskóla - Gæðaviðmið</a:t>
            </a:r>
          </a:p>
        </p:txBody>
      </p:sp>
    </p:spTree>
    <p:extLst>
      <p:ext uri="{BB962C8B-B14F-4D97-AF65-F5344CB8AC3E}">
        <p14:creationId xmlns:p14="http://schemas.microsoft.com/office/powerpoint/2010/main" val="9793987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646FB10-D8BE-29C2-187C-4E25461A7FA2}"/>
              </a:ext>
            </a:extLst>
          </p:cNvPr>
          <p:cNvSpPr>
            <a:spLocks noGrp="1"/>
          </p:cNvSpPr>
          <p:nvPr>
            <p:ph idx="1"/>
          </p:nvPr>
        </p:nvSpPr>
        <p:spPr/>
        <p:txBody>
          <a:bodyPr/>
          <a:lstStyle/>
          <a:p>
            <a:r>
              <a:rPr lang="is-IS" sz="1800" dirty="0">
                <a:effectLst/>
                <a:latin typeface="Calibri" panose="020F0502020204030204" pitchFamily="34" charset="0"/>
                <a:ea typeface="Times New Roman" panose="02020603050405020304" pitchFamily="18" charset="0"/>
                <a:cs typeface="Times New Roman" panose="02020603050405020304" pitchFamily="18" charset="0"/>
              </a:rPr>
              <a:t>Menntamálastofnun framkvæmi ytra mat í grunnskólum landsins á grundvell </a:t>
            </a:r>
            <a:r>
              <a:rPr lang="is-IS" sz="1800" i="1" dirty="0">
                <a:effectLst/>
                <a:latin typeface="Calibri" panose="020F0502020204030204" pitchFamily="34" charset="0"/>
                <a:ea typeface="Times New Roman" panose="02020603050405020304" pitchFamily="18" charset="0"/>
                <a:cs typeface="Times New Roman" panose="02020603050405020304" pitchFamily="18" charset="0"/>
              </a:rPr>
              <a:t>Viðmiða um gæði í skólastarfi fyrir ytra mat í grunnskólum</a:t>
            </a:r>
            <a:r>
              <a:rPr lang="is-IS" sz="1800" dirty="0">
                <a:effectLst/>
                <a:latin typeface="Calibri" panose="020F0502020204030204" pitchFamily="34" charset="0"/>
                <a:ea typeface="Times New Roman" panose="02020603050405020304" pitchFamily="18" charset="0"/>
                <a:cs typeface="Times New Roman" panose="02020603050405020304" pitchFamily="18" charset="0"/>
              </a:rPr>
              <a:t>. Sveitastjórn var skilað skýrslu. Verkefnið hófst í Kópavogi á vormisseri 2013. Skýrslur voru lagðar fyrir menntaráð ásamt umbótaáætlun skólans.</a:t>
            </a:r>
          </a:p>
          <a:p>
            <a:r>
              <a:rPr lang="is-IS" sz="1800" dirty="0">
                <a:latin typeface="Calibri" panose="020F0502020204030204" pitchFamily="34" charset="0"/>
                <a:ea typeface="Times New Roman" panose="02020603050405020304" pitchFamily="18" charset="0"/>
                <a:cs typeface="Times New Roman" panose="02020603050405020304" pitchFamily="18" charset="0"/>
              </a:rPr>
              <a:t>Skólar unnu umbótaáætlun í kjölfar mats sem menntamálastofnun hefur fylgt eftir.</a:t>
            </a:r>
          </a:p>
          <a:p>
            <a:r>
              <a:rPr lang="is-IS" sz="1800" dirty="0">
                <a:effectLst/>
                <a:latin typeface="Calibri" panose="020F0502020204030204" pitchFamily="34" charset="0"/>
                <a:ea typeface="Times New Roman" panose="02020603050405020304" pitchFamily="18" charset="0"/>
                <a:cs typeface="Times New Roman" panose="02020603050405020304" pitchFamily="18" charset="0"/>
              </a:rPr>
              <a:t>Allir skólar hafa síðan 2013 farið í ytra mat og tveir skólar eru í umbótaferli: Smáraskóli og Arnarskóli</a:t>
            </a:r>
          </a:p>
          <a:p>
            <a:r>
              <a:rPr lang="is-IS" sz="1800" dirty="0">
                <a:latin typeface="Calibri" panose="020F0502020204030204" pitchFamily="34" charset="0"/>
                <a:ea typeface="Times New Roman" panose="02020603050405020304" pitchFamily="18" charset="0"/>
                <a:cs typeface="Times New Roman" panose="02020603050405020304" pitchFamily="18" charset="0"/>
              </a:rPr>
              <a:t>Við lok umbóta í hverjum skóla er umbótaáætlun lögð fyrir menntaráð.</a:t>
            </a:r>
            <a:endParaRPr lang="is-IS" sz="18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is-IS" sz="18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is-IS" sz="18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is-IS" dirty="0"/>
          </a:p>
        </p:txBody>
      </p:sp>
      <p:sp>
        <p:nvSpPr>
          <p:cNvPr id="3" name="Title 2">
            <a:extLst>
              <a:ext uri="{FF2B5EF4-FFF2-40B4-BE49-F238E27FC236}">
                <a16:creationId xmlns:a16="http://schemas.microsoft.com/office/drawing/2014/main" id="{137C3A77-EBC7-5059-3B98-8264A74C681B}"/>
              </a:ext>
            </a:extLst>
          </p:cNvPr>
          <p:cNvSpPr>
            <a:spLocks noGrp="1"/>
          </p:cNvSpPr>
          <p:nvPr>
            <p:ph type="title"/>
          </p:nvPr>
        </p:nvSpPr>
        <p:spPr/>
        <p:txBody>
          <a:bodyPr/>
          <a:lstStyle/>
          <a:p>
            <a:r>
              <a:rPr lang="is-IS" dirty="0"/>
              <a:t>Framkvæmd á ytra mat á gæðum skólastarfs</a:t>
            </a:r>
          </a:p>
        </p:txBody>
      </p:sp>
    </p:spTree>
    <p:extLst>
      <p:ext uri="{BB962C8B-B14F-4D97-AF65-F5344CB8AC3E}">
        <p14:creationId xmlns:p14="http://schemas.microsoft.com/office/powerpoint/2010/main" val="28514866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27339E2-1C8C-0034-FC08-80DBF43AB890}"/>
              </a:ext>
            </a:extLst>
          </p:cNvPr>
          <p:cNvSpPr>
            <a:spLocks noGrp="1"/>
          </p:cNvSpPr>
          <p:nvPr>
            <p:ph idx="1"/>
          </p:nvPr>
        </p:nvSpPr>
        <p:spPr/>
        <p:txBody>
          <a:bodyPr/>
          <a:lstStyle/>
          <a:p>
            <a:r>
              <a:rPr lang="is-IS" dirty="0"/>
              <a:t>Innra mat</a:t>
            </a:r>
          </a:p>
          <a:p>
            <a:pPr lvl="1"/>
            <a:r>
              <a:rPr lang="is-IS" dirty="0"/>
              <a:t>Taka út innra mat</a:t>
            </a:r>
          </a:p>
          <a:p>
            <a:pPr lvl="1"/>
            <a:r>
              <a:rPr lang="is-IS" dirty="0"/>
              <a:t>Umbótaáætlun</a:t>
            </a:r>
          </a:p>
          <a:p>
            <a:pPr lvl="1"/>
            <a:r>
              <a:rPr lang="is-IS" dirty="0"/>
              <a:t>Kynnt í menntaráði í janúar – febrúar</a:t>
            </a:r>
          </a:p>
          <a:p>
            <a:pPr lvl="1"/>
            <a:r>
              <a:rPr lang="is-IS" dirty="0"/>
              <a:t>Tilraunaverkefni með þremur skólum</a:t>
            </a:r>
          </a:p>
          <a:p>
            <a:r>
              <a:rPr lang="is-IS" dirty="0"/>
              <a:t>Stjórnun</a:t>
            </a:r>
          </a:p>
          <a:p>
            <a:r>
              <a:rPr lang="is-IS" dirty="0"/>
              <a:t>Nám og kennsla</a:t>
            </a:r>
          </a:p>
          <a:p>
            <a:endParaRPr lang="is-IS" dirty="0"/>
          </a:p>
        </p:txBody>
      </p:sp>
      <p:sp>
        <p:nvSpPr>
          <p:cNvPr id="3" name="Title 2">
            <a:extLst>
              <a:ext uri="{FF2B5EF4-FFF2-40B4-BE49-F238E27FC236}">
                <a16:creationId xmlns:a16="http://schemas.microsoft.com/office/drawing/2014/main" id="{00DB973A-CBC9-0829-793B-D7BC72662A6B}"/>
              </a:ext>
            </a:extLst>
          </p:cNvPr>
          <p:cNvSpPr>
            <a:spLocks noGrp="1"/>
          </p:cNvSpPr>
          <p:nvPr>
            <p:ph type="title"/>
          </p:nvPr>
        </p:nvSpPr>
        <p:spPr/>
        <p:txBody>
          <a:bodyPr/>
          <a:lstStyle/>
          <a:p>
            <a:r>
              <a:rPr lang="is-IS" dirty="0"/>
              <a:t>Næstu skref  - Ytra mat á grunnskólum</a:t>
            </a:r>
          </a:p>
        </p:txBody>
      </p:sp>
    </p:spTree>
    <p:extLst>
      <p:ext uri="{BB962C8B-B14F-4D97-AF65-F5344CB8AC3E}">
        <p14:creationId xmlns:p14="http://schemas.microsoft.com/office/powerpoint/2010/main" val="18945635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DC1DA59-806C-4E76-A5B6-48C40BA0006D}"/>
              </a:ext>
            </a:extLst>
          </p:cNvPr>
          <p:cNvSpPr>
            <a:spLocks noGrp="1"/>
          </p:cNvSpPr>
          <p:nvPr>
            <p:ph idx="1"/>
          </p:nvPr>
        </p:nvSpPr>
        <p:spPr/>
        <p:txBody>
          <a:bodyPr/>
          <a:lstStyle/>
          <a:p>
            <a:r>
              <a:rPr lang="is-IS" dirty="0"/>
              <a:t>Ársskýrsla skólaþjónustu. Nýtt af grunnskóladeild til að rýna þjónustu.</a:t>
            </a:r>
          </a:p>
          <a:p>
            <a:r>
              <a:rPr lang="is-IS" dirty="0"/>
              <a:t>Ársskýrsla vegna stuðning við </a:t>
            </a:r>
            <a:r>
              <a:rPr lang="is-IS" dirty="0" err="1"/>
              <a:t>ísat</a:t>
            </a:r>
            <a:r>
              <a:rPr lang="is-IS" dirty="0"/>
              <a:t> nemendur. Nýtt af grunnskóladeild til að rýna þjónustu.</a:t>
            </a:r>
          </a:p>
          <a:p>
            <a:r>
              <a:rPr lang="is-IS" dirty="0"/>
              <a:t>Endurmenntunarskýrsla. Nýtt af grunnskóladeild til að rýna þjónustu.</a:t>
            </a:r>
          </a:p>
          <a:p>
            <a:endParaRPr lang="is-IS" dirty="0"/>
          </a:p>
          <a:p>
            <a:endParaRPr lang="is-IS" dirty="0"/>
          </a:p>
          <a:p>
            <a:endParaRPr lang="is-IS" dirty="0"/>
          </a:p>
        </p:txBody>
      </p:sp>
      <p:sp>
        <p:nvSpPr>
          <p:cNvPr id="3" name="Title 2">
            <a:extLst>
              <a:ext uri="{FF2B5EF4-FFF2-40B4-BE49-F238E27FC236}">
                <a16:creationId xmlns:a16="http://schemas.microsoft.com/office/drawing/2014/main" id="{467EB1DD-E518-AB32-FB8F-D55FB414170B}"/>
              </a:ext>
            </a:extLst>
          </p:cNvPr>
          <p:cNvSpPr>
            <a:spLocks noGrp="1"/>
          </p:cNvSpPr>
          <p:nvPr>
            <p:ph type="title"/>
          </p:nvPr>
        </p:nvSpPr>
        <p:spPr/>
        <p:txBody>
          <a:bodyPr/>
          <a:lstStyle/>
          <a:p>
            <a:r>
              <a:rPr lang="is-IS" dirty="0"/>
              <a:t>Skýrslur </a:t>
            </a:r>
          </a:p>
        </p:txBody>
      </p:sp>
    </p:spTree>
    <p:extLst>
      <p:ext uri="{BB962C8B-B14F-4D97-AF65-F5344CB8AC3E}">
        <p14:creationId xmlns:p14="http://schemas.microsoft.com/office/powerpoint/2010/main" val="22759549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19BA204-89D2-5AC5-E577-B93670246A7B}"/>
              </a:ext>
            </a:extLst>
          </p:cNvPr>
          <p:cNvSpPr>
            <a:spLocks noGrp="1"/>
          </p:cNvSpPr>
          <p:nvPr>
            <p:ph idx="1"/>
          </p:nvPr>
        </p:nvSpPr>
        <p:spPr/>
        <p:txBody>
          <a:bodyPr>
            <a:normAutofit fontScale="92500" lnSpcReduction="10000"/>
          </a:bodyPr>
          <a:lstStyle/>
          <a:p>
            <a:r>
              <a:rPr lang="is-IS" dirty="0"/>
              <a:t>Skólaskylda: Fylgjast með að skólaskyld börn í sveitarfélaginu sæki skóla.</a:t>
            </a:r>
          </a:p>
          <a:p>
            <a:r>
              <a:rPr lang="is-IS" dirty="0"/>
              <a:t>Ráðning starfsfólks: leit í sakaskrá </a:t>
            </a:r>
          </a:p>
          <a:p>
            <a:r>
              <a:rPr lang="is-IS" dirty="0"/>
              <a:t>Móttökuáætlanir í hverjum skóla.</a:t>
            </a:r>
          </a:p>
          <a:p>
            <a:r>
              <a:rPr lang="is-IS" dirty="0"/>
              <a:t>Mötuneyti/skólamáltíðir: úttekt á þriggja ára fresti. Lagt fyrir menntaráð</a:t>
            </a:r>
          </a:p>
          <a:p>
            <a:r>
              <a:rPr lang="is-IS" dirty="0"/>
              <a:t>Skólaakstur; Fylgst með frávikum, mótaðir ferlar í samskiptum, leit í sakaskrá, námskeið fyrir bílsstjóra</a:t>
            </a:r>
          </a:p>
          <a:p>
            <a:endParaRPr lang="is-IS" dirty="0"/>
          </a:p>
        </p:txBody>
      </p:sp>
      <p:sp>
        <p:nvSpPr>
          <p:cNvPr id="3" name="Title 2">
            <a:extLst>
              <a:ext uri="{FF2B5EF4-FFF2-40B4-BE49-F238E27FC236}">
                <a16:creationId xmlns:a16="http://schemas.microsoft.com/office/drawing/2014/main" id="{C1521975-6EAA-02A8-F1E6-E4C599BA247E}"/>
              </a:ext>
            </a:extLst>
          </p:cNvPr>
          <p:cNvSpPr>
            <a:spLocks noGrp="1"/>
          </p:cNvSpPr>
          <p:nvPr>
            <p:ph type="title"/>
          </p:nvPr>
        </p:nvSpPr>
        <p:spPr/>
        <p:txBody>
          <a:bodyPr/>
          <a:lstStyle/>
          <a:p>
            <a:r>
              <a:rPr lang="is-IS" dirty="0"/>
              <a:t>Lagalegir þættir sem fylgst er með</a:t>
            </a:r>
          </a:p>
        </p:txBody>
      </p:sp>
    </p:spTree>
    <p:extLst>
      <p:ext uri="{BB962C8B-B14F-4D97-AF65-F5344CB8AC3E}">
        <p14:creationId xmlns:p14="http://schemas.microsoft.com/office/powerpoint/2010/main" val="4083485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941189603"/>
      </p:ext>
    </p:extLst>
  </p:cSld>
  <p:clrMapOvr>
    <a:masterClrMapping/>
  </p:clrMapOvr>
</p:sld>
</file>

<file path=ppt/theme/theme1.xml><?xml version="1.0" encoding="utf-8"?>
<a:theme xmlns:a="http://schemas.openxmlformats.org/drawingml/2006/main" name="Kopavogur">
  <a:themeElements>
    <a:clrScheme name="Custom 2">
      <a:dk1>
        <a:srgbClr val="000000"/>
      </a:dk1>
      <a:lt1>
        <a:srgbClr val="FFFFFF"/>
      </a:lt1>
      <a:dk2>
        <a:srgbClr val="00617F"/>
      </a:dk2>
      <a:lt2>
        <a:srgbClr val="DAD9D6"/>
      </a:lt2>
      <a:accent1>
        <a:srgbClr val="0F98BD"/>
      </a:accent1>
      <a:accent2>
        <a:srgbClr val="C2044D"/>
      </a:accent2>
      <a:accent3>
        <a:srgbClr val="80DC43"/>
      </a:accent3>
      <a:accent4>
        <a:srgbClr val="2700A2"/>
      </a:accent4>
      <a:accent5>
        <a:srgbClr val="048138"/>
      </a:accent5>
      <a:accent6>
        <a:srgbClr val="E65446"/>
      </a:accent6>
      <a:hlink>
        <a:srgbClr val="3180BC"/>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3057c993-50e1-4382-9da9-29c9ae5a71f6" xsi:nil="true"/>
    <lcf76f155ced4ddcb4097134ff3c332f xmlns="7ce97ff0-c334-4467-a81d-28c97cfd2cd8">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39468310999F94A9EE049DA8F12E56E" ma:contentTypeVersion="11" ma:contentTypeDescription="Create a new document." ma:contentTypeScope="" ma:versionID="4725186cf6f2adc32e055fb28465315f">
  <xsd:schema xmlns:xsd="http://www.w3.org/2001/XMLSchema" xmlns:xs="http://www.w3.org/2001/XMLSchema" xmlns:p="http://schemas.microsoft.com/office/2006/metadata/properties" xmlns:ns2="7ce97ff0-c334-4467-a81d-28c97cfd2cd8" xmlns:ns3="3057c993-50e1-4382-9da9-29c9ae5a71f6" targetNamespace="http://schemas.microsoft.com/office/2006/metadata/properties" ma:root="true" ma:fieldsID="9c0eac95dae2f4a6d60234744bc6315c" ns2:_="" ns3:_="">
    <xsd:import namespace="7ce97ff0-c334-4467-a81d-28c97cfd2cd8"/>
    <xsd:import namespace="3057c993-50e1-4382-9da9-29c9ae5a71f6"/>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ce97ff0-c334-4467-a81d-28c97cfd2cd8"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4fee6342-ff6a-42ad-9a0f-c3bff2184428"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57c993-50e1-4382-9da9-29c9ae5a71f6"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3a9e5ff2-f3da-4b5a-a389-f3a9fde11034}" ma:internalName="TaxCatchAll" ma:showField="CatchAllData" ma:web="3057c993-50e1-4382-9da9-29c9ae5a71f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0BEFAB0-0A6F-4671-9AA1-7FA2FE58D7D9}">
  <ds:schemaRefs>
    <ds:schemaRef ds:uri="http://schemas.microsoft.com/sharepoint/v3/contenttype/forms"/>
  </ds:schemaRefs>
</ds:datastoreItem>
</file>

<file path=customXml/itemProps2.xml><?xml version="1.0" encoding="utf-8"?>
<ds:datastoreItem xmlns:ds="http://schemas.openxmlformats.org/officeDocument/2006/customXml" ds:itemID="{B0A6FA04-63A8-4071-B465-0D364FCAA918}">
  <ds:schemaRefs>
    <ds:schemaRef ds:uri="b813d0fa-f125-43a8-9c48-bf2bcd5b1a56"/>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www.w3.org/XML/1998/namespace"/>
    <ds:schemaRef ds:uri="http://purl.org/dc/dcmitype/"/>
    <ds:schemaRef ds:uri="3057c993-50e1-4382-9da9-29c9ae5a71f6"/>
    <ds:schemaRef ds:uri="7ce97ff0-c334-4467-a81d-28c97cfd2cd8"/>
  </ds:schemaRefs>
</ds:datastoreItem>
</file>

<file path=customXml/itemProps3.xml><?xml version="1.0" encoding="utf-8"?>
<ds:datastoreItem xmlns:ds="http://schemas.openxmlformats.org/officeDocument/2006/customXml" ds:itemID="{0E85FA72-72D4-4EE9-B816-6010CD59E33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ce97ff0-c334-4467-a81d-28c97cfd2cd8"/>
    <ds:schemaRef ds:uri="3057c993-50e1-4382-9da9-29c9ae5a71f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Kopavogur.thmx</Template>
  <TotalTime>76501</TotalTime>
  <Words>803</Words>
  <Application>Microsoft Office PowerPoint</Application>
  <PresentationFormat>On-screen Show (16:9)</PresentationFormat>
  <Paragraphs>54</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Optima</vt:lpstr>
      <vt:lpstr>Times New Roman</vt:lpstr>
      <vt:lpstr>Kopavogur</vt:lpstr>
      <vt:lpstr>Mat og eftirlit í grunnskólum</vt:lpstr>
      <vt:lpstr>Lög og reglugerð</vt:lpstr>
      <vt:lpstr>Mat og eftirlit með skólastarfi í Kópavogi</vt:lpstr>
      <vt:lpstr>Starfsáætlanir – skólanámskrá - skóladagatal</vt:lpstr>
      <vt:lpstr>Lykiltölur</vt:lpstr>
      <vt:lpstr>Niðurstöður kannana á námsárangri</vt:lpstr>
      <vt:lpstr>Viðhorfa kannanir </vt:lpstr>
      <vt:lpstr>Ytra mat á starfi grunnskóla - Gæðaviðmið</vt:lpstr>
      <vt:lpstr>Framkvæmd á ytra mat á gæðum skólastarfs</vt:lpstr>
      <vt:lpstr>Næstu skref  - Ytra mat á grunnskólum</vt:lpstr>
      <vt:lpstr>Skýrslur </vt:lpstr>
      <vt:lpstr>Lagalegir þættir sem fylgst er með</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sigurdurao@kopavogur.is</dc:creator>
  <cp:lastModifiedBy>Ragnheiður Hermannsdóttir - deildarstjóri Grunnskóladeildar</cp:lastModifiedBy>
  <cp:revision>446</cp:revision>
  <cp:lastPrinted>2020-08-21T15:52:08Z</cp:lastPrinted>
  <dcterms:created xsi:type="dcterms:W3CDTF">2018-01-15T15:57:44Z</dcterms:created>
  <dcterms:modified xsi:type="dcterms:W3CDTF">2025-01-28T13:15:33Z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0x010100039468310999F94A9EE049DA8F12E56E</vt:lpwstr>
  </property>
  <property fmtid="{D5CDD505-2E9C-101B-9397-08002B2CF9AE}" pid="3" name="MediaServiceImageTags">
    <vt:lpwstr/>
  </property>
</Properties>
</file>